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handoutMasterIdLst>
    <p:handoutMasterId r:id="rId9"/>
  </p:handoutMasterIdLst>
  <p:sldIdLst>
    <p:sldId id="264" r:id="rId5"/>
    <p:sldId id="258" r:id="rId6"/>
    <p:sldId id="266" r:id="rId7"/>
    <p:sldId id="259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8D032C-E1F2-40E1-96B5-733937A75D4F}" v="110" dt="2025-12-11T11:53:24.0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neke  Buitenhuis - ZOA Netherlands" userId="5fd8122f-b5aa-4a20-8197-a2a7b4249323" providerId="ADAL" clId="{E6BF7574-4DE9-452C-AC28-7A9C0E0D4DFB}"/>
    <pc:docChg chg="undo custSel addSld delSld modSld">
      <pc:chgData name="Janneke  Buitenhuis - ZOA Netherlands" userId="5fd8122f-b5aa-4a20-8197-a2a7b4249323" providerId="ADAL" clId="{E6BF7574-4DE9-452C-AC28-7A9C0E0D4DFB}" dt="2025-12-11T11:53:24.049" v="388" actId="20577"/>
      <pc:docMkLst>
        <pc:docMk/>
      </pc:docMkLst>
      <pc:sldChg chg="modSp mod">
        <pc:chgData name="Janneke  Buitenhuis - ZOA Netherlands" userId="5fd8122f-b5aa-4a20-8197-a2a7b4249323" providerId="ADAL" clId="{E6BF7574-4DE9-452C-AC28-7A9C0E0D4DFB}" dt="2025-12-11T11:46:24.825" v="316" actId="20577"/>
        <pc:sldMkLst>
          <pc:docMk/>
          <pc:sldMk cId="3217696022" sldId="258"/>
        </pc:sldMkLst>
        <pc:spChg chg="mod">
          <ac:chgData name="Janneke  Buitenhuis - ZOA Netherlands" userId="5fd8122f-b5aa-4a20-8197-a2a7b4249323" providerId="ADAL" clId="{E6BF7574-4DE9-452C-AC28-7A9C0E0D4DFB}" dt="2025-12-11T10:37:35.268" v="50" actId="20577"/>
          <ac:spMkLst>
            <pc:docMk/>
            <pc:sldMk cId="3217696022" sldId="258"/>
            <ac:spMk id="3" creationId="{6C9A84B7-87DE-19C0-71B0-AD5D4E1D341A}"/>
          </ac:spMkLst>
        </pc:spChg>
        <pc:spChg chg="mod">
          <ac:chgData name="Janneke  Buitenhuis - ZOA Netherlands" userId="5fd8122f-b5aa-4a20-8197-a2a7b4249323" providerId="ADAL" clId="{E6BF7574-4DE9-452C-AC28-7A9C0E0D4DFB}" dt="2025-12-11T11:46:24.825" v="316" actId="20577"/>
          <ac:spMkLst>
            <pc:docMk/>
            <pc:sldMk cId="3217696022" sldId="258"/>
            <ac:spMk id="4" creationId="{A4350FC8-EF8B-95B3-BCFF-632597D2B0AF}"/>
          </ac:spMkLst>
        </pc:spChg>
      </pc:sldChg>
      <pc:sldChg chg="addSp delSp modSp mod">
        <pc:chgData name="Janneke  Buitenhuis - ZOA Netherlands" userId="5fd8122f-b5aa-4a20-8197-a2a7b4249323" providerId="ADAL" clId="{E6BF7574-4DE9-452C-AC28-7A9C0E0D4DFB}" dt="2025-12-11T11:53:24.049" v="388" actId="20577"/>
        <pc:sldMkLst>
          <pc:docMk/>
          <pc:sldMk cId="11621654" sldId="259"/>
        </pc:sldMkLst>
        <pc:spChg chg="mod">
          <ac:chgData name="Janneke  Buitenhuis - ZOA Netherlands" userId="5fd8122f-b5aa-4a20-8197-a2a7b4249323" providerId="ADAL" clId="{E6BF7574-4DE9-452C-AC28-7A9C0E0D4DFB}" dt="2025-12-11T11:20:33.442" v="278" actId="207"/>
          <ac:spMkLst>
            <pc:docMk/>
            <pc:sldMk cId="11621654" sldId="259"/>
            <ac:spMk id="2" creationId="{FAC453CE-C5C6-E50D-3680-A925DF0574A8}"/>
          </ac:spMkLst>
        </pc:spChg>
        <pc:spChg chg="mod">
          <ac:chgData name="Janneke  Buitenhuis - ZOA Netherlands" userId="5fd8122f-b5aa-4a20-8197-a2a7b4249323" providerId="ADAL" clId="{E6BF7574-4DE9-452C-AC28-7A9C0E0D4DFB}" dt="2025-12-11T11:21:19.648" v="292" actId="14100"/>
          <ac:spMkLst>
            <pc:docMk/>
            <pc:sldMk cId="11621654" sldId="259"/>
            <ac:spMk id="5" creationId="{D96AE9B2-50B1-0AF5-CB4F-E9175D1601E8}"/>
          </ac:spMkLst>
        </pc:spChg>
        <pc:spChg chg="add mod">
          <ac:chgData name="Janneke  Buitenhuis - ZOA Netherlands" userId="5fd8122f-b5aa-4a20-8197-a2a7b4249323" providerId="ADAL" clId="{E6BF7574-4DE9-452C-AC28-7A9C0E0D4DFB}" dt="2025-12-11T11:53:24.049" v="388" actId="20577"/>
          <ac:spMkLst>
            <pc:docMk/>
            <pc:sldMk cId="11621654" sldId="259"/>
            <ac:spMk id="6" creationId="{436FA84B-3B8E-D8E8-2955-E2CA7F52B7C6}"/>
          </ac:spMkLst>
        </pc:spChg>
        <pc:spChg chg="add del">
          <ac:chgData name="Janneke  Buitenhuis - ZOA Netherlands" userId="5fd8122f-b5aa-4a20-8197-a2a7b4249323" providerId="ADAL" clId="{E6BF7574-4DE9-452C-AC28-7A9C0E0D4DFB}" dt="2025-12-11T11:22:09.987" v="302" actId="478"/>
          <ac:spMkLst>
            <pc:docMk/>
            <pc:sldMk cId="11621654" sldId="259"/>
            <ac:spMk id="12" creationId="{9D5A50EE-8C3A-225A-AE02-D562B86AD7FC}"/>
          </ac:spMkLst>
        </pc:spChg>
        <pc:picChg chg="add mod">
          <ac:chgData name="Janneke  Buitenhuis - ZOA Netherlands" userId="5fd8122f-b5aa-4a20-8197-a2a7b4249323" providerId="ADAL" clId="{E6BF7574-4DE9-452C-AC28-7A9C0E0D4DFB}" dt="2025-12-11T11:22:20.567" v="303" actId="14100"/>
          <ac:picMkLst>
            <pc:docMk/>
            <pc:sldMk cId="11621654" sldId="259"/>
            <ac:picMk id="4" creationId="{A69B387D-FD25-53D2-4A8D-F77F02D7E6E4}"/>
          </ac:picMkLst>
        </pc:picChg>
        <pc:picChg chg="add mod">
          <ac:chgData name="Janneke  Buitenhuis - ZOA Netherlands" userId="5fd8122f-b5aa-4a20-8197-a2a7b4249323" providerId="ADAL" clId="{E6BF7574-4DE9-452C-AC28-7A9C0E0D4DFB}" dt="2025-12-11T11:23:06.527" v="307" actId="1076"/>
          <ac:picMkLst>
            <pc:docMk/>
            <pc:sldMk cId="11621654" sldId="259"/>
            <ac:picMk id="7" creationId="{94C2581C-3215-01D8-C2FB-3338125F7F3E}"/>
          </ac:picMkLst>
        </pc:picChg>
        <pc:picChg chg="del">
          <ac:chgData name="Janneke  Buitenhuis - ZOA Netherlands" userId="5fd8122f-b5aa-4a20-8197-a2a7b4249323" providerId="ADAL" clId="{E6BF7574-4DE9-452C-AC28-7A9C0E0D4DFB}" dt="2025-12-11T11:18:42.654" v="249" actId="478"/>
          <ac:picMkLst>
            <pc:docMk/>
            <pc:sldMk cId="11621654" sldId="259"/>
            <ac:picMk id="14" creationId="{FAC9AEF4-C533-B2F7-1706-3DF4CF472031}"/>
          </ac:picMkLst>
        </pc:picChg>
        <pc:picChg chg="del">
          <ac:chgData name="Janneke  Buitenhuis - ZOA Netherlands" userId="5fd8122f-b5aa-4a20-8197-a2a7b4249323" providerId="ADAL" clId="{E6BF7574-4DE9-452C-AC28-7A9C0E0D4DFB}" dt="2025-12-11T11:18:17.103" v="245" actId="478"/>
          <ac:picMkLst>
            <pc:docMk/>
            <pc:sldMk cId="11621654" sldId="259"/>
            <ac:picMk id="16" creationId="{121C3692-C903-CBBF-3D10-A4FA7CF30FB7}"/>
          </ac:picMkLst>
        </pc:picChg>
        <pc:picChg chg="del">
          <ac:chgData name="Janneke  Buitenhuis - ZOA Netherlands" userId="5fd8122f-b5aa-4a20-8197-a2a7b4249323" providerId="ADAL" clId="{E6BF7574-4DE9-452C-AC28-7A9C0E0D4DFB}" dt="2025-12-11T11:18:27.748" v="248" actId="478"/>
          <ac:picMkLst>
            <pc:docMk/>
            <pc:sldMk cId="11621654" sldId="259"/>
            <ac:picMk id="18" creationId="{A19EC989-9DAD-68E3-4F99-288A404F5A61}"/>
          </ac:picMkLst>
        </pc:picChg>
      </pc:sldChg>
      <pc:sldChg chg="del">
        <pc:chgData name="Janneke  Buitenhuis - ZOA Netherlands" userId="5fd8122f-b5aa-4a20-8197-a2a7b4249323" providerId="ADAL" clId="{E6BF7574-4DE9-452C-AC28-7A9C0E0D4DFB}" dt="2025-12-11T10:36:49.059" v="16" actId="2696"/>
        <pc:sldMkLst>
          <pc:docMk/>
          <pc:sldMk cId="1195988570" sldId="261"/>
        </pc:sldMkLst>
      </pc:sldChg>
      <pc:sldChg chg="del">
        <pc:chgData name="Janneke  Buitenhuis - ZOA Netherlands" userId="5fd8122f-b5aa-4a20-8197-a2a7b4249323" providerId="ADAL" clId="{E6BF7574-4DE9-452C-AC28-7A9C0E0D4DFB}" dt="2025-12-11T11:23:20.530" v="309" actId="47"/>
        <pc:sldMkLst>
          <pc:docMk/>
          <pc:sldMk cId="2036225921" sldId="262"/>
        </pc:sldMkLst>
      </pc:sldChg>
      <pc:sldChg chg="addSp delSp modSp new del mod setBg">
        <pc:chgData name="Janneke  Buitenhuis - ZOA Netherlands" userId="5fd8122f-b5aa-4a20-8197-a2a7b4249323" providerId="ADAL" clId="{E6BF7574-4DE9-452C-AC28-7A9C0E0D4DFB}" dt="2025-12-11T10:34:29.854" v="11" actId="2696"/>
        <pc:sldMkLst>
          <pc:docMk/>
          <pc:sldMk cId="1135334082" sldId="263"/>
        </pc:sldMkLst>
        <pc:spChg chg="del">
          <ac:chgData name="Janneke  Buitenhuis - ZOA Netherlands" userId="5fd8122f-b5aa-4a20-8197-a2a7b4249323" providerId="ADAL" clId="{E6BF7574-4DE9-452C-AC28-7A9C0E0D4DFB}" dt="2025-12-11T10:32:59.053" v="2" actId="478"/>
          <ac:spMkLst>
            <pc:docMk/>
            <pc:sldMk cId="1135334082" sldId="263"/>
            <ac:spMk id="2" creationId="{28CC9FCA-BD70-DA64-DA67-8941204E4144}"/>
          </ac:spMkLst>
        </pc:spChg>
        <pc:spChg chg="del">
          <ac:chgData name="Janneke  Buitenhuis - ZOA Netherlands" userId="5fd8122f-b5aa-4a20-8197-a2a7b4249323" providerId="ADAL" clId="{E6BF7574-4DE9-452C-AC28-7A9C0E0D4DFB}" dt="2025-12-11T10:33:01.340" v="3" actId="478"/>
          <ac:spMkLst>
            <pc:docMk/>
            <pc:sldMk cId="1135334082" sldId="263"/>
            <ac:spMk id="3" creationId="{CE3B3876-2BD3-2FFF-DAC0-8FD80EBBAA2A}"/>
          </ac:spMkLst>
        </pc:spChg>
        <pc:spChg chg="del">
          <ac:chgData name="Janneke  Buitenhuis - ZOA Netherlands" userId="5fd8122f-b5aa-4a20-8197-a2a7b4249323" providerId="ADAL" clId="{E6BF7574-4DE9-452C-AC28-7A9C0E0D4DFB}" dt="2025-12-11T10:32:57.207" v="1" actId="478"/>
          <ac:spMkLst>
            <pc:docMk/>
            <pc:sldMk cId="1135334082" sldId="263"/>
            <ac:spMk id="4" creationId="{733B35E7-3697-A8CE-C09A-B311B45C8164}"/>
          </ac:spMkLst>
        </pc:spChg>
        <pc:picChg chg="add del mod">
          <ac:chgData name="Janneke  Buitenhuis - ZOA Netherlands" userId="5fd8122f-b5aa-4a20-8197-a2a7b4249323" providerId="ADAL" clId="{E6BF7574-4DE9-452C-AC28-7A9C0E0D4DFB}" dt="2025-12-11T10:33:29.815" v="6" actId="478"/>
          <ac:picMkLst>
            <pc:docMk/>
            <pc:sldMk cId="1135334082" sldId="263"/>
            <ac:picMk id="6" creationId="{ADEBBF61-CE5B-61C7-162A-42182B9EB192}"/>
          </ac:picMkLst>
        </pc:picChg>
      </pc:sldChg>
      <pc:sldChg chg="addSp delSp modSp new mod">
        <pc:chgData name="Janneke  Buitenhuis - ZOA Netherlands" userId="5fd8122f-b5aa-4a20-8197-a2a7b4249323" providerId="ADAL" clId="{E6BF7574-4DE9-452C-AC28-7A9C0E0D4DFB}" dt="2025-12-11T10:36:44.348" v="15"/>
        <pc:sldMkLst>
          <pc:docMk/>
          <pc:sldMk cId="3937155412" sldId="264"/>
        </pc:sldMkLst>
        <pc:spChg chg="del">
          <ac:chgData name="Janneke  Buitenhuis - ZOA Netherlands" userId="5fd8122f-b5aa-4a20-8197-a2a7b4249323" providerId="ADAL" clId="{E6BF7574-4DE9-452C-AC28-7A9C0E0D4DFB}" dt="2025-12-11T10:34:37.463" v="12" actId="931"/>
          <ac:spMkLst>
            <pc:docMk/>
            <pc:sldMk cId="3937155412" sldId="264"/>
            <ac:spMk id="2" creationId="{3538199C-32E3-67D4-90D7-E517CDDCADD2}"/>
          </ac:spMkLst>
        </pc:spChg>
        <pc:spChg chg="add mod">
          <ac:chgData name="Janneke  Buitenhuis - ZOA Netherlands" userId="5fd8122f-b5aa-4a20-8197-a2a7b4249323" providerId="ADAL" clId="{E6BF7574-4DE9-452C-AC28-7A9C0E0D4DFB}" dt="2025-12-11T10:36:37.077" v="14" actId="1076"/>
          <ac:spMkLst>
            <pc:docMk/>
            <pc:sldMk cId="3937155412" sldId="264"/>
            <ac:spMk id="5" creationId="{3C3C8076-9917-C278-5017-6A34BDC735AE}"/>
          </ac:spMkLst>
        </pc:spChg>
        <pc:picChg chg="add mod">
          <ac:chgData name="Janneke  Buitenhuis - ZOA Netherlands" userId="5fd8122f-b5aa-4a20-8197-a2a7b4249323" providerId="ADAL" clId="{E6BF7574-4DE9-452C-AC28-7A9C0E0D4DFB}" dt="2025-12-11T10:34:37.463" v="12" actId="931"/>
          <ac:picMkLst>
            <pc:docMk/>
            <pc:sldMk cId="3937155412" sldId="264"/>
            <ac:picMk id="4" creationId="{7C40991B-F7A1-4935-6A67-726080D5C996}"/>
          </ac:picMkLst>
        </pc:picChg>
        <pc:picChg chg="add mod">
          <ac:chgData name="Janneke  Buitenhuis - ZOA Netherlands" userId="5fd8122f-b5aa-4a20-8197-a2a7b4249323" providerId="ADAL" clId="{E6BF7574-4DE9-452C-AC28-7A9C0E0D4DFB}" dt="2025-12-11T10:36:44.348" v="15"/>
          <ac:picMkLst>
            <pc:docMk/>
            <pc:sldMk cId="3937155412" sldId="264"/>
            <ac:picMk id="6" creationId="{FDF9C5A9-D89F-E83C-0C1B-0CF3852874AB}"/>
          </ac:picMkLst>
        </pc:picChg>
      </pc:sldChg>
      <pc:sldChg chg="addSp delSp modSp new del mod setBg">
        <pc:chgData name="Janneke  Buitenhuis - ZOA Netherlands" userId="5fd8122f-b5aa-4a20-8197-a2a7b4249323" providerId="ADAL" clId="{E6BF7574-4DE9-452C-AC28-7A9C0E0D4DFB}" dt="2025-12-11T11:15:38.716" v="232" actId="2696"/>
        <pc:sldMkLst>
          <pc:docMk/>
          <pc:sldMk cId="1209543268" sldId="265"/>
        </pc:sldMkLst>
        <pc:spChg chg="del">
          <ac:chgData name="Janneke  Buitenhuis - ZOA Netherlands" userId="5fd8122f-b5aa-4a20-8197-a2a7b4249323" providerId="ADAL" clId="{E6BF7574-4DE9-452C-AC28-7A9C0E0D4DFB}" dt="2025-12-11T11:03:51.974" v="83" actId="931"/>
          <ac:spMkLst>
            <pc:docMk/>
            <pc:sldMk cId="1209543268" sldId="265"/>
            <ac:spMk id="2" creationId="{9FFBDD70-7CEF-D729-C9C1-BDB97C5CC802}"/>
          </ac:spMkLst>
        </pc:spChg>
        <pc:spChg chg="mod">
          <ac:chgData name="Janneke  Buitenhuis - ZOA Netherlands" userId="5fd8122f-b5aa-4a20-8197-a2a7b4249323" providerId="ADAL" clId="{E6BF7574-4DE9-452C-AC28-7A9C0E0D4DFB}" dt="2025-12-11T11:10:51.760" v="186" actId="27636"/>
          <ac:spMkLst>
            <pc:docMk/>
            <pc:sldMk cId="1209543268" sldId="265"/>
            <ac:spMk id="3" creationId="{9A0F8FBB-8E8C-E08B-112D-50FFED209DE5}"/>
          </ac:spMkLst>
        </pc:spChg>
        <pc:spChg chg="mod">
          <ac:chgData name="Janneke  Buitenhuis - ZOA Netherlands" userId="5fd8122f-b5aa-4a20-8197-a2a7b4249323" providerId="ADAL" clId="{E6BF7574-4DE9-452C-AC28-7A9C0E0D4DFB}" dt="2025-12-11T11:13:08.376" v="221" actId="27636"/>
          <ac:spMkLst>
            <pc:docMk/>
            <pc:sldMk cId="1209543268" sldId="265"/>
            <ac:spMk id="4" creationId="{1A08CBB5-9707-B4D7-1E59-96EE73107AE3}"/>
          </ac:spMkLst>
        </pc:spChg>
        <pc:picChg chg="add mod">
          <ac:chgData name="Janneke  Buitenhuis - ZOA Netherlands" userId="5fd8122f-b5aa-4a20-8197-a2a7b4249323" providerId="ADAL" clId="{E6BF7574-4DE9-452C-AC28-7A9C0E0D4DFB}" dt="2025-12-11T11:13:54.001" v="222" actId="14100"/>
          <ac:picMkLst>
            <pc:docMk/>
            <pc:sldMk cId="1209543268" sldId="265"/>
            <ac:picMk id="6" creationId="{0B4C9E4C-F940-E7C3-B1FE-29DCF386684A}"/>
          </ac:picMkLst>
        </pc:picChg>
      </pc:sldChg>
      <pc:sldChg chg="addSp delSp modSp new mod setBg">
        <pc:chgData name="Janneke  Buitenhuis - ZOA Netherlands" userId="5fd8122f-b5aa-4a20-8197-a2a7b4249323" providerId="ADAL" clId="{E6BF7574-4DE9-452C-AC28-7A9C0E0D4DFB}" dt="2025-12-11T11:52:07.059" v="345" actId="20577"/>
        <pc:sldMkLst>
          <pc:docMk/>
          <pc:sldMk cId="2384950804" sldId="266"/>
        </pc:sldMkLst>
        <pc:spChg chg="del">
          <ac:chgData name="Janneke  Buitenhuis - ZOA Netherlands" userId="5fd8122f-b5aa-4a20-8197-a2a7b4249323" providerId="ADAL" clId="{E6BF7574-4DE9-452C-AC28-7A9C0E0D4DFB}" dt="2025-12-11T11:14:31.853" v="225" actId="478"/>
          <ac:spMkLst>
            <pc:docMk/>
            <pc:sldMk cId="2384950804" sldId="266"/>
            <ac:spMk id="2" creationId="{DF0D8379-3CC4-623A-4E1A-C56FE9B1B48B}"/>
          </ac:spMkLst>
        </pc:spChg>
        <pc:spChg chg="del">
          <ac:chgData name="Janneke  Buitenhuis - ZOA Netherlands" userId="5fd8122f-b5aa-4a20-8197-a2a7b4249323" providerId="ADAL" clId="{E6BF7574-4DE9-452C-AC28-7A9C0E0D4DFB}" dt="2025-12-11T11:14:42.404" v="227" actId="478"/>
          <ac:spMkLst>
            <pc:docMk/>
            <pc:sldMk cId="2384950804" sldId="266"/>
            <ac:spMk id="3" creationId="{75A319A4-A376-B303-B43C-8FE7A7DAFA17}"/>
          </ac:spMkLst>
        </pc:spChg>
        <pc:spChg chg="del">
          <ac:chgData name="Janneke  Buitenhuis - ZOA Netherlands" userId="5fd8122f-b5aa-4a20-8197-a2a7b4249323" providerId="ADAL" clId="{E6BF7574-4DE9-452C-AC28-7A9C0E0D4DFB}" dt="2025-12-11T11:14:33.311" v="226" actId="478"/>
          <ac:spMkLst>
            <pc:docMk/>
            <pc:sldMk cId="2384950804" sldId="266"/>
            <ac:spMk id="4" creationId="{C447262E-98F3-8D86-6BC1-254F33FC7200}"/>
          </ac:spMkLst>
        </pc:spChg>
        <pc:spChg chg="add mod">
          <ac:chgData name="Janneke  Buitenhuis - ZOA Netherlands" userId="5fd8122f-b5aa-4a20-8197-a2a7b4249323" providerId="ADAL" clId="{E6BF7574-4DE9-452C-AC28-7A9C0E0D4DFB}" dt="2025-12-11T11:20:46.215" v="280" actId="207"/>
          <ac:spMkLst>
            <pc:docMk/>
            <pc:sldMk cId="2384950804" sldId="266"/>
            <ac:spMk id="6" creationId="{37A59D7D-6189-B4F6-6DE2-F16DBDDE5454}"/>
          </ac:spMkLst>
        </pc:spChg>
        <pc:spChg chg="add mod">
          <ac:chgData name="Janneke  Buitenhuis - ZOA Netherlands" userId="5fd8122f-b5aa-4a20-8197-a2a7b4249323" providerId="ADAL" clId="{E6BF7574-4DE9-452C-AC28-7A9C0E0D4DFB}" dt="2025-12-11T11:52:07.059" v="345" actId="20577"/>
          <ac:spMkLst>
            <pc:docMk/>
            <pc:sldMk cId="2384950804" sldId="266"/>
            <ac:spMk id="7" creationId="{10CA2A31-200F-A72F-9DCD-0336BA992B96}"/>
          </ac:spMkLst>
        </pc:spChg>
        <pc:picChg chg="add mod">
          <ac:chgData name="Janneke  Buitenhuis - ZOA Netherlands" userId="5fd8122f-b5aa-4a20-8197-a2a7b4249323" providerId="ADAL" clId="{E6BF7574-4DE9-452C-AC28-7A9C0E0D4DFB}" dt="2025-12-11T11:15:49.479" v="234" actId="14100"/>
          <ac:picMkLst>
            <pc:docMk/>
            <pc:sldMk cId="2384950804" sldId="266"/>
            <ac:picMk id="5" creationId="{299A46D3-92B3-49E3-1596-B0F3BE94386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395DEF-EE93-4E37-C8D2-9F5E413F12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023934-3D96-1593-6BE0-E1B6E51D0A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BB951-2A75-40A5-B8C3-188274059AC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FF670-31F2-25B9-D31C-FF2BB98288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C34D2A-A38D-CBA1-CE76-8DBEBF81F2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E2B2A-42A7-4153-AEC3-9A2002178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8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egi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5A8CC89-B022-2E24-7119-B19BF8D6F0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4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2A345BC-9553-AF0E-ADB8-57AD6A4ED695}"/>
              </a:ext>
            </a:extLst>
          </p:cNvPr>
          <p:cNvSpPr txBox="1"/>
          <p:nvPr/>
        </p:nvSpPr>
        <p:spPr>
          <a:xfrm>
            <a:off x="602446" y="2889012"/>
            <a:ext cx="3990754" cy="3591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>
              <a:lnSpc>
                <a:spcPts val="90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9600" b="1" i="0">
                <a:solidFill>
                  <a:schemeClr val="bg1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  <a:t>We </a:t>
            </a:r>
          </a:p>
          <a:p>
            <a:pPr marL="0">
              <a:lnSpc>
                <a:spcPts val="9020"/>
              </a:lnSpc>
              <a:spcBef>
                <a:spcPts val="0"/>
              </a:spcBef>
            </a:pPr>
            <a:r>
              <a:rPr lang="nl-NL" sz="9600" b="1" i="0">
                <a:solidFill>
                  <a:schemeClr val="bg1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  <a:t>zijn</a:t>
            </a:r>
            <a:br>
              <a:rPr lang="nl-NL" sz="9600" b="1" i="0">
                <a:solidFill>
                  <a:schemeClr val="bg1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</a:br>
            <a:r>
              <a:rPr lang="nl-NL" sz="9600" b="1" i="0">
                <a:solidFill>
                  <a:schemeClr val="bg1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  <a:t>er.</a:t>
            </a:r>
          </a:p>
        </p:txBody>
      </p:sp>
      <p:pic>
        <p:nvPicPr>
          <p:cNvPr id="3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D04FD0A8-30A6-9817-9AD7-583C4C35B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44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green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6">
            <a:extLst>
              <a:ext uri="{FF2B5EF4-FFF2-40B4-BE49-F238E27FC236}">
                <a16:creationId xmlns:a16="http://schemas.microsoft.com/office/drawing/2014/main" id="{B427C86F-3568-AF78-5E2F-4C4D85578C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46" y="1420085"/>
            <a:ext cx="7819659" cy="841852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err="1"/>
              <a:t>Title</a:t>
            </a:r>
            <a:r>
              <a:rPr lang="nl-NL"/>
              <a:t> or </a:t>
            </a:r>
            <a:r>
              <a:rPr lang="nl-NL" err="1"/>
              <a:t>subtitle</a:t>
            </a:r>
            <a:endParaRPr lang="nl-NL"/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22D0265E-0CEF-422C-D172-127ABFED7F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095" y="2261937"/>
            <a:ext cx="7819010" cy="4122821"/>
          </a:xfrm>
          <a:prstGeom prst="rect">
            <a:avLst/>
          </a:prstGeom>
        </p:spPr>
        <p:txBody>
          <a:bodyPr numCol="1" spcCol="252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</a:t>
            </a:r>
            <a:r>
              <a:rPr lang="nl-NL"/>
              <a:t> of </a:t>
            </a:r>
            <a:r>
              <a:rPr lang="nl-NL" err="1"/>
              <a:t>the</a:t>
            </a:r>
            <a:r>
              <a:rPr lang="nl-NL"/>
              <a:t> model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3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pic>
        <p:nvPicPr>
          <p:cNvPr id="3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FA0FD625-DF35-E1DD-B8B5-36CBA54ED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pic>
        <p:nvPicPr>
          <p:cNvPr id="5" name="Afbeelding 4" descr="Afbeelding met buitenshuis, watervoertuig, transport, water&#10;&#10;Automatisch gegenereerde beschrijving">
            <a:extLst>
              <a:ext uri="{FF2B5EF4-FFF2-40B4-BE49-F238E27FC236}">
                <a16:creationId xmlns:a16="http://schemas.microsoft.com/office/drawing/2014/main" id="{EDEA084E-D02A-B641-31D1-98F9ADA717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52" r="32952"/>
          <a:stretch/>
        </p:blipFill>
        <p:spPr>
          <a:xfrm>
            <a:off x="9072552" y="0"/>
            <a:ext cx="3119448" cy="6857999"/>
          </a:xfrm>
          <a:prstGeom prst="rect">
            <a:avLst/>
          </a:prstGeom>
        </p:spPr>
      </p:pic>
      <p:sp>
        <p:nvSpPr>
          <p:cNvPr id="4" name="Tijdelijke aanduiding voor afbeelding 10">
            <a:extLst>
              <a:ext uri="{FF2B5EF4-FFF2-40B4-BE49-F238E27FC236}">
                <a16:creationId xmlns:a16="http://schemas.microsoft.com/office/drawing/2014/main" id="{9AB19E71-A884-6D4D-5D43-A96F0EE66D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72552" y="1"/>
            <a:ext cx="3119448" cy="68579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err="1"/>
              <a:t>Place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 </a:t>
            </a:r>
            <a:r>
              <a:rPr lang="nl-NL" err="1"/>
              <a:t>here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332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dark blue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buitenshuis, grond, kleding, persoon&#10;&#10;Automatisch gegenereerde beschrijving">
            <a:extLst>
              <a:ext uri="{FF2B5EF4-FFF2-40B4-BE49-F238E27FC236}">
                <a16:creationId xmlns:a16="http://schemas.microsoft.com/office/drawing/2014/main" id="{A70FD0EB-46B8-4D15-5D24-5DDD67872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95" r="40078"/>
          <a:stretch/>
        </p:blipFill>
        <p:spPr>
          <a:xfrm>
            <a:off x="9072550" y="-19295"/>
            <a:ext cx="3119449" cy="6877294"/>
          </a:xfrm>
          <a:prstGeom prst="rect">
            <a:avLst/>
          </a:prstGeom>
        </p:spPr>
      </p:pic>
      <p:sp>
        <p:nvSpPr>
          <p:cNvPr id="4" name="Tijdelijke aanduiding voor afbeelding 10">
            <a:extLst>
              <a:ext uri="{FF2B5EF4-FFF2-40B4-BE49-F238E27FC236}">
                <a16:creationId xmlns:a16="http://schemas.microsoft.com/office/drawing/2014/main" id="{7EA73CE1-8EC8-5815-8DAA-7CFCA9C118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72552" y="1"/>
            <a:ext cx="3119448" cy="68579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err="1"/>
              <a:t>Place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5" name="Titel 6">
            <a:extLst>
              <a:ext uri="{FF2B5EF4-FFF2-40B4-BE49-F238E27FC236}">
                <a16:creationId xmlns:a16="http://schemas.microsoft.com/office/drawing/2014/main" id="{31E86722-5901-984B-1762-309C8943F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46" y="1420085"/>
            <a:ext cx="7819659" cy="841852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err="1"/>
              <a:t>Title</a:t>
            </a:r>
            <a:r>
              <a:rPr lang="nl-NL"/>
              <a:t> or </a:t>
            </a:r>
            <a:r>
              <a:rPr lang="nl-NL" err="1"/>
              <a:t>subtitle</a:t>
            </a:r>
            <a:endParaRPr lang="nl-NL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6AD3FE76-7F04-CEBA-ACE3-C3AC915581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095" y="2261937"/>
            <a:ext cx="7819010" cy="4122821"/>
          </a:xfrm>
          <a:prstGeom prst="rect">
            <a:avLst/>
          </a:prstGeom>
        </p:spPr>
        <p:txBody>
          <a:bodyPr numCol="1" spcCol="252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</a:t>
            </a:r>
            <a:r>
              <a:rPr lang="nl-NL"/>
              <a:t> of </a:t>
            </a:r>
            <a:r>
              <a:rPr lang="nl-NL" err="1"/>
              <a:t>the</a:t>
            </a:r>
            <a:r>
              <a:rPr lang="nl-NL"/>
              <a:t> model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3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pic>
        <p:nvPicPr>
          <p:cNvPr id="2" name="Afbeelding 1" descr="Afbeelding met tekening&#10;&#10;Automatisch gegenereerde beschrijving">
            <a:extLst>
              <a:ext uri="{FF2B5EF4-FFF2-40B4-BE49-F238E27FC236}">
                <a16:creationId xmlns:a16="http://schemas.microsoft.com/office/drawing/2014/main" id="{7C337EB1-AF4A-AD03-A71C-C386949A5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92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dark blue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uitenshuis, kleding, grond, persoon&#10;&#10;Automatisch gegenereerde beschrijving">
            <a:extLst>
              <a:ext uri="{FF2B5EF4-FFF2-40B4-BE49-F238E27FC236}">
                <a16:creationId xmlns:a16="http://schemas.microsoft.com/office/drawing/2014/main" id="{AFCA1776-6B15-FA69-4B73-D1B0F4CAED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60" r="46192"/>
          <a:stretch/>
        </p:blipFill>
        <p:spPr>
          <a:xfrm>
            <a:off x="9072547" y="1"/>
            <a:ext cx="3119451" cy="6857999"/>
          </a:xfrm>
          <a:prstGeom prst="rect">
            <a:avLst/>
          </a:prstGeom>
        </p:spPr>
      </p:pic>
      <p:sp>
        <p:nvSpPr>
          <p:cNvPr id="4" name="Tijdelijke aanduiding voor afbeelding 10">
            <a:extLst>
              <a:ext uri="{FF2B5EF4-FFF2-40B4-BE49-F238E27FC236}">
                <a16:creationId xmlns:a16="http://schemas.microsoft.com/office/drawing/2014/main" id="{7EA73CE1-8EC8-5815-8DAA-7CFCA9C118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72552" y="1"/>
            <a:ext cx="3119448" cy="68579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err="1"/>
              <a:t>Place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5" name="Titel 6">
            <a:extLst>
              <a:ext uri="{FF2B5EF4-FFF2-40B4-BE49-F238E27FC236}">
                <a16:creationId xmlns:a16="http://schemas.microsoft.com/office/drawing/2014/main" id="{31E86722-5901-984B-1762-309C8943F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46" y="1420085"/>
            <a:ext cx="7819659" cy="841852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err="1"/>
              <a:t>Title</a:t>
            </a:r>
            <a:r>
              <a:rPr lang="nl-NL"/>
              <a:t> or </a:t>
            </a:r>
            <a:r>
              <a:rPr lang="nl-NL" err="1"/>
              <a:t>subtitle</a:t>
            </a:r>
            <a:endParaRPr lang="nl-NL"/>
          </a:p>
        </p:txBody>
      </p:sp>
      <p:sp>
        <p:nvSpPr>
          <p:cNvPr id="6" name="Tijdelijke aanduiding voor tekst 7">
            <a:extLst>
              <a:ext uri="{FF2B5EF4-FFF2-40B4-BE49-F238E27FC236}">
                <a16:creationId xmlns:a16="http://schemas.microsoft.com/office/drawing/2014/main" id="{70CE3157-5629-C3D6-107D-E6C129FA73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095" y="2261937"/>
            <a:ext cx="7819010" cy="4122821"/>
          </a:xfrm>
          <a:prstGeom prst="rect">
            <a:avLst/>
          </a:prstGeom>
        </p:spPr>
        <p:txBody>
          <a:bodyPr numCol="1" spcCol="252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</a:t>
            </a:r>
            <a:r>
              <a:rPr lang="nl-NL"/>
              <a:t> of </a:t>
            </a:r>
            <a:r>
              <a:rPr lang="nl-NL" err="1"/>
              <a:t>the</a:t>
            </a:r>
            <a:r>
              <a:rPr lang="nl-NL"/>
              <a:t> model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3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pic>
        <p:nvPicPr>
          <p:cNvPr id="2" name="Afbeelding 1" descr="Afbeelding met tekening&#10;&#10;Automatisch gegenereerde beschrijving">
            <a:extLst>
              <a:ext uri="{FF2B5EF4-FFF2-40B4-BE49-F238E27FC236}">
                <a16:creationId xmlns:a16="http://schemas.microsoft.com/office/drawing/2014/main" id="{7B68A26D-B062-4254-8EBE-D46366412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78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brow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uitenshuis, grond, hemel, boom&#10;&#10;Automatisch gegenereerde beschrijving">
            <a:extLst>
              <a:ext uri="{FF2B5EF4-FFF2-40B4-BE49-F238E27FC236}">
                <a16:creationId xmlns:a16="http://schemas.microsoft.com/office/drawing/2014/main" id="{A72EF9B9-B920-8D18-9F95-83208CCFEF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40" r="17556"/>
          <a:stretch/>
        </p:blipFill>
        <p:spPr>
          <a:xfrm>
            <a:off x="6112182" y="0"/>
            <a:ext cx="6095677" cy="6858000"/>
          </a:xfrm>
          <a:prstGeom prst="rect">
            <a:avLst/>
          </a:prstGeom>
        </p:spPr>
      </p:pic>
      <p:sp>
        <p:nvSpPr>
          <p:cNvPr id="2" name="Tijdelijke aanduiding voor afbeelding 10">
            <a:extLst>
              <a:ext uri="{FF2B5EF4-FFF2-40B4-BE49-F238E27FC236}">
                <a16:creationId xmlns:a16="http://schemas.microsoft.com/office/drawing/2014/main" id="{8F20F9E6-DD63-002C-FCD3-19C8B2FE4C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5352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err="1"/>
              <a:t>Place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08497135-68E6-EF71-DB62-FD71C68A96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2446" y="1491647"/>
            <a:ext cx="5015267" cy="1059541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2"/>
                </a:solidFill>
              </a:defRPr>
            </a:lvl1pPr>
          </a:lstStyle>
          <a:p>
            <a:r>
              <a:rPr lang="nl-NL" err="1"/>
              <a:t>Title</a:t>
            </a:r>
            <a:r>
              <a:rPr lang="nl-NL"/>
              <a:t> or </a:t>
            </a:r>
            <a:r>
              <a:rPr lang="nl-NL" err="1"/>
              <a:t>subtitle</a:t>
            </a:r>
            <a:endParaRPr lang="nl-NL"/>
          </a:p>
        </p:txBody>
      </p:sp>
      <p:sp>
        <p:nvSpPr>
          <p:cNvPr id="7" name="Tijdelijke aanduiding voor tekst 7">
            <a:extLst>
              <a:ext uri="{FF2B5EF4-FFF2-40B4-BE49-F238E27FC236}">
                <a16:creationId xmlns:a16="http://schemas.microsoft.com/office/drawing/2014/main" id="{7A451E68-054E-B584-6A3E-EF18E987C1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095" y="2551188"/>
            <a:ext cx="5014618" cy="3833570"/>
          </a:xfrm>
          <a:prstGeom prst="rect">
            <a:avLst/>
          </a:prstGeom>
        </p:spPr>
        <p:txBody>
          <a:bodyPr numCol="1" spcCol="252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</a:t>
            </a:r>
            <a:r>
              <a:rPr lang="nl-NL"/>
              <a:t> of </a:t>
            </a:r>
            <a:r>
              <a:rPr lang="nl-NL" err="1"/>
              <a:t>the</a:t>
            </a:r>
            <a:r>
              <a:rPr lang="nl-NL"/>
              <a:t> model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3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B4756765-B202-2D91-D4C7-6D5AE5380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84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Menselijk gezicht, hemel&#10;&#10;Automatisch gegenereerde beschrijving">
            <a:extLst>
              <a:ext uri="{FF2B5EF4-FFF2-40B4-BE49-F238E27FC236}">
                <a16:creationId xmlns:a16="http://schemas.microsoft.com/office/drawing/2014/main" id="{06DFEBD7-7D16-4236-21A4-2D1EC1EA37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77" t="75" r="29733" b="-75"/>
          <a:stretch/>
        </p:blipFill>
        <p:spPr>
          <a:xfrm>
            <a:off x="6096000" y="0"/>
            <a:ext cx="6096000" cy="6863123"/>
          </a:xfrm>
          <a:prstGeom prst="rect">
            <a:avLst/>
          </a:prstGeom>
        </p:spPr>
      </p:pic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078BF424-48B9-AE4D-9572-53ADF28209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324" y="0"/>
            <a:ext cx="6095352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err="1"/>
              <a:t>Place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32181CB2-D60B-754C-A910-004D90A8EC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2446" y="1491647"/>
            <a:ext cx="5015267" cy="1059541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2"/>
                </a:solidFill>
              </a:defRPr>
            </a:lvl1pPr>
          </a:lstStyle>
          <a:p>
            <a:r>
              <a:rPr lang="nl-NL" err="1"/>
              <a:t>Title</a:t>
            </a:r>
            <a:r>
              <a:rPr lang="nl-NL"/>
              <a:t> or </a:t>
            </a:r>
            <a:r>
              <a:rPr lang="nl-NL" err="1"/>
              <a:t>subtitle</a:t>
            </a:r>
            <a:endParaRPr lang="nl-NL"/>
          </a:p>
        </p:txBody>
      </p:sp>
      <p:sp>
        <p:nvSpPr>
          <p:cNvPr id="4" name="Tijdelijke aanduiding voor tekst 7">
            <a:extLst>
              <a:ext uri="{FF2B5EF4-FFF2-40B4-BE49-F238E27FC236}">
                <a16:creationId xmlns:a16="http://schemas.microsoft.com/office/drawing/2014/main" id="{A52F927C-C139-2831-1A11-3DBA773F4E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095" y="2551188"/>
            <a:ext cx="5014618" cy="3833570"/>
          </a:xfrm>
          <a:prstGeom prst="rect">
            <a:avLst/>
          </a:prstGeom>
        </p:spPr>
        <p:txBody>
          <a:bodyPr numCol="1" spcCol="252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</a:t>
            </a:r>
            <a:r>
              <a:rPr lang="nl-NL"/>
              <a:t> of </a:t>
            </a:r>
            <a:r>
              <a:rPr lang="nl-NL" err="1"/>
              <a:t>the</a:t>
            </a:r>
            <a:r>
              <a:rPr lang="nl-NL"/>
              <a:t> model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3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pic>
        <p:nvPicPr>
          <p:cNvPr id="2" name="Afbeelding 1" descr="Afbeelding met tekening&#10;&#10;Automatisch gegenereerde beschrijving">
            <a:extLst>
              <a:ext uri="{FF2B5EF4-FFF2-40B4-BE49-F238E27FC236}">
                <a16:creationId xmlns:a16="http://schemas.microsoft.com/office/drawing/2014/main" id="{7C94852D-3A19-E057-903A-3239684B7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3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hemel, buitenshuis, kleding, persoon&#10;&#10;Automatisch gegenereerde beschrijving">
            <a:extLst>
              <a:ext uri="{FF2B5EF4-FFF2-40B4-BE49-F238E27FC236}">
                <a16:creationId xmlns:a16="http://schemas.microsoft.com/office/drawing/2014/main" id="{903B7BF7-FB7B-03A0-4FD8-096A0689D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85" t="9" r="36247" b="884"/>
          <a:stretch/>
        </p:blipFill>
        <p:spPr>
          <a:xfrm>
            <a:off x="9955617" y="609"/>
            <a:ext cx="2222635" cy="6856782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077D5B94-3312-CC42-9765-08F6FA9374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2446" y="1491647"/>
            <a:ext cx="8863287" cy="771775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2"/>
                </a:solidFill>
              </a:defRPr>
            </a:lvl1pPr>
          </a:lstStyle>
          <a:p>
            <a:r>
              <a:rPr lang="nl-NL" err="1"/>
              <a:t>Title</a:t>
            </a:r>
            <a:r>
              <a:rPr lang="nl-NL"/>
              <a:t> or </a:t>
            </a:r>
            <a:r>
              <a:rPr lang="nl-NL" err="1"/>
              <a:t>subtitle</a:t>
            </a:r>
            <a:endParaRPr lang="nl-NL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AB19F743-BF09-1142-907A-8132D955DF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952577" y="-609"/>
            <a:ext cx="2225675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NL"/>
              <a:t>Image</a:t>
            </a:r>
          </a:p>
        </p:txBody>
      </p:sp>
      <p:sp>
        <p:nvSpPr>
          <p:cNvPr id="6" name="Tijdelijke aanduiding voor tekst 7">
            <a:extLst>
              <a:ext uri="{FF2B5EF4-FFF2-40B4-BE49-F238E27FC236}">
                <a16:creationId xmlns:a16="http://schemas.microsoft.com/office/drawing/2014/main" id="{1C319969-848F-C5A9-E3C8-32A1C522A4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095" y="2261937"/>
            <a:ext cx="7819010" cy="4122821"/>
          </a:xfrm>
          <a:prstGeom prst="rect">
            <a:avLst/>
          </a:prstGeom>
        </p:spPr>
        <p:txBody>
          <a:bodyPr numCol="1" spcCol="252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</a:t>
            </a:r>
            <a:r>
              <a:rPr lang="nl-NL"/>
              <a:t> of </a:t>
            </a:r>
            <a:r>
              <a:rPr lang="nl-NL" err="1"/>
              <a:t>the</a:t>
            </a:r>
            <a:r>
              <a:rPr lang="nl-NL"/>
              <a:t> model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3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pic>
        <p:nvPicPr>
          <p:cNvPr id="2" name="Afbeelding 1" descr="Afbeelding met tekening&#10;&#10;Automatisch gegenereerde beschrijving">
            <a:extLst>
              <a:ext uri="{FF2B5EF4-FFF2-40B4-BE49-F238E27FC236}">
                <a16:creationId xmlns:a16="http://schemas.microsoft.com/office/drawing/2014/main" id="{62C8A0A8-F5C3-AE07-DEAA-57434BDA1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66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uitenshuis, hemel, boom, kleding&#10;&#10;Automatisch gegenereerde beschrijving">
            <a:extLst>
              <a:ext uri="{FF2B5EF4-FFF2-40B4-BE49-F238E27FC236}">
                <a16:creationId xmlns:a16="http://schemas.microsoft.com/office/drawing/2014/main" id="{B10EE1B4-4341-B81B-7A10-3D290509C6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05" r="20767"/>
          <a:stretch/>
        </p:blipFill>
        <p:spPr>
          <a:xfrm>
            <a:off x="9966251" y="0"/>
            <a:ext cx="2225749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077D5B94-3312-CC42-9765-08F6FA9374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2446" y="1491647"/>
            <a:ext cx="8863287" cy="771775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2"/>
                </a:solidFill>
              </a:defRPr>
            </a:lvl1pPr>
          </a:lstStyle>
          <a:p>
            <a:r>
              <a:rPr lang="nl-NL" err="1"/>
              <a:t>Title</a:t>
            </a:r>
            <a:r>
              <a:rPr lang="nl-NL"/>
              <a:t> or </a:t>
            </a:r>
            <a:r>
              <a:rPr lang="nl-NL" err="1"/>
              <a:t>subtitle</a:t>
            </a:r>
            <a:endParaRPr lang="nl-NL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AB19F743-BF09-1142-907A-8132D955DF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966325" y="0"/>
            <a:ext cx="2225675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NL"/>
              <a:t>Image</a:t>
            </a:r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884B9A31-9B25-F2C2-BD35-1253DC5C10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095" y="2261937"/>
            <a:ext cx="7819010" cy="4122821"/>
          </a:xfrm>
          <a:prstGeom prst="rect">
            <a:avLst/>
          </a:prstGeom>
        </p:spPr>
        <p:txBody>
          <a:bodyPr numCol="1" spcCol="252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</a:t>
            </a:r>
            <a:r>
              <a:rPr lang="nl-NL"/>
              <a:t> of </a:t>
            </a:r>
            <a:r>
              <a:rPr lang="nl-NL" err="1"/>
              <a:t>the</a:t>
            </a:r>
            <a:r>
              <a:rPr lang="nl-NL"/>
              <a:t> model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3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pic>
        <p:nvPicPr>
          <p:cNvPr id="2" name="Afbeelding 1" descr="Afbeelding met tekening&#10;&#10;Automatisch gegenereerde beschrijving">
            <a:extLst>
              <a:ext uri="{FF2B5EF4-FFF2-40B4-BE49-F238E27FC236}">
                <a16:creationId xmlns:a16="http://schemas.microsoft.com/office/drawing/2014/main" id="{DF7F9E3E-0562-4CB8-F7CE-592A26CF9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31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322D1129-514D-8E4D-A25D-0F78D9EDD38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l-NL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9139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media 3">
            <a:extLst>
              <a:ext uri="{FF2B5EF4-FFF2-40B4-BE49-F238E27FC236}">
                <a16:creationId xmlns:a16="http://schemas.microsoft.com/office/drawing/2014/main" id="{023DECE0-8833-2643-9250-345752A4879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2790529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nd di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E5EA90F-AA2C-544D-9D45-6CE49285AF97}"/>
              </a:ext>
            </a:extLst>
          </p:cNvPr>
          <p:cNvSpPr/>
          <p:nvPr/>
        </p:nvSpPr>
        <p:spPr>
          <a:xfrm>
            <a:off x="10341935" y="5121349"/>
            <a:ext cx="1304261" cy="1304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84365A2-E455-D344-949E-B7670E1B8051}"/>
              </a:ext>
            </a:extLst>
          </p:cNvPr>
          <p:cNvSpPr txBox="1"/>
          <p:nvPr/>
        </p:nvSpPr>
        <p:spPr>
          <a:xfrm>
            <a:off x="602446" y="6240944"/>
            <a:ext cx="22966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1300" b="0" i="0" err="1">
                <a:solidFill>
                  <a:schemeClr val="bg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www.zoa.nl</a:t>
            </a:r>
            <a:endParaRPr lang="nl-NL" sz="1300" b="0" i="0">
              <a:solidFill>
                <a:schemeClr val="bg1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822D7BB4-C0B3-16FD-6124-30F0441AA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pic>
        <p:nvPicPr>
          <p:cNvPr id="5" name="Afbeelding 4" descr="Afbeelding met zwart, wit&#10;&#10;Automatisch gegenereerde beschrijving">
            <a:extLst>
              <a:ext uri="{FF2B5EF4-FFF2-40B4-BE49-F238E27FC236}">
                <a16:creationId xmlns:a16="http://schemas.microsoft.com/office/drawing/2014/main" id="{73D17C1E-9FA9-471C-BAED-D36D5B781E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784" y="5199198"/>
            <a:ext cx="1148562" cy="114856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031F2B2-7DEE-BE82-49F9-2E0760C77079}"/>
              </a:ext>
            </a:extLst>
          </p:cNvPr>
          <p:cNvSpPr txBox="1"/>
          <p:nvPr/>
        </p:nvSpPr>
        <p:spPr>
          <a:xfrm>
            <a:off x="2147776" y="632080"/>
            <a:ext cx="7896447" cy="559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1500" b="1" i="0" kern="1200">
                <a:solidFill>
                  <a:schemeClr val="bg1"/>
                </a:solidFill>
                <a:effectLst/>
                <a:latin typeface="Calibri" panose="020F0502020204030204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We zijn er voor onze naasten in nood, </a:t>
            </a:r>
            <a:br>
              <a:rPr lang="nl-NL" sz="1500" b="1" i="0" kern="1200">
                <a:solidFill>
                  <a:schemeClr val="bg1"/>
                </a:solidFill>
                <a:effectLst/>
                <a:latin typeface="Calibri" panose="020F0502020204030204" pitchFamily="34" charset="0"/>
                <a:ea typeface="Roboto Medium" panose="02000000000000000000" pitchFamily="2" charset="0"/>
                <a:cs typeface="Calibri" panose="020F0502020204030204" pitchFamily="34" charset="0"/>
              </a:rPr>
            </a:br>
            <a:r>
              <a:rPr lang="nl-NL" sz="1500" b="1" i="0" kern="1200">
                <a:solidFill>
                  <a:schemeClr val="bg1"/>
                </a:solidFill>
                <a:effectLst/>
                <a:latin typeface="Calibri" panose="020F0502020204030204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die lijden in deze gebroken wereld.</a:t>
            </a:r>
          </a:p>
          <a:p>
            <a:pPr algn="ctr">
              <a:lnSpc>
                <a:spcPct val="150000"/>
              </a:lnSpc>
            </a:pPr>
            <a:endParaRPr lang="nl-NL" sz="1500" b="1" i="0" kern="1200">
              <a:solidFill>
                <a:schemeClr val="bg1"/>
              </a:solidFill>
              <a:effectLst/>
              <a:latin typeface="Calibri" panose="020F0502020204030204" pitchFamily="34" charset="0"/>
              <a:ea typeface="Roboto Medium" panose="02000000000000000000" pitchFamily="2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nl-NL" sz="1500" b="1" i="0" kern="1200">
                <a:solidFill>
                  <a:schemeClr val="bg1"/>
                </a:solidFill>
                <a:effectLst/>
                <a:latin typeface="Calibri" panose="020F0502020204030204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We zijn er voor slachtoffers van oorlogen en rampen, </a:t>
            </a:r>
            <a:br>
              <a:rPr lang="nl-NL" sz="1500" b="1" i="0" kern="1200">
                <a:solidFill>
                  <a:schemeClr val="bg1"/>
                </a:solidFill>
                <a:effectLst/>
                <a:latin typeface="Calibri" panose="020F0502020204030204" pitchFamily="34" charset="0"/>
                <a:ea typeface="Roboto Medium" panose="02000000000000000000" pitchFamily="2" charset="0"/>
                <a:cs typeface="Calibri" panose="020F0502020204030204" pitchFamily="34" charset="0"/>
              </a:rPr>
            </a:br>
            <a:r>
              <a:rPr lang="nl-NL" sz="1500" b="1" i="0" kern="1200">
                <a:solidFill>
                  <a:schemeClr val="bg1"/>
                </a:solidFill>
                <a:effectLst/>
                <a:latin typeface="Calibri" panose="020F0502020204030204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die zoeken naar troost, een maaltijd en een veilige plek.</a:t>
            </a:r>
          </a:p>
          <a:p>
            <a:pPr algn="ctr">
              <a:lnSpc>
                <a:spcPct val="150000"/>
              </a:lnSpc>
            </a:pPr>
            <a:endParaRPr lang="nl-NL" sz="1500" b="1" i="0" kern="1200">
              <a:solidFill>
                <a:schemeClr val="bg1"/>
              </a:solidFill>
              <a:effectLst/>
              <a:latin typeface="Calibri" panose="020F0502020204030204" pitchFamily="34" charset="0"/>
              <a:ea typeface="Roboto Medium" panose="02000000000000000000" pitchFamily="2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nl-NL" sz="1500" b="1" i="0" kern="1200">
                <a:solidFill>
                  <a:schemeClr val="bg1"/>
                </a:solidFill>
                <a:effectLst/>
                <a:latin typeface="Calibri" panose="020F0502020204030204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We zijn er voor vluchtelingen die alles kwijt zijn,</a:t>
            </a:r>
          </a:p>
          <a:p>
            <a:pPr algn="ctr">
              <a:lnSpc>
                <a:spcPct val="150000"/>
              </a:lnSpc>
            </a:pPr>
            <a:r>
              <a:rPr lang="nl-NL" sz="1500" b="1" i="0" kern="1200">
                <a:solidFill>
                  <a:schemeClr val="bg1"/>
                </a:solidFill>
                <a:effectLst/>
                <a:latin typeface="Calibri" panose="020F0502020204030204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en daarbij ook de moed dreigen te verliezen.</a:t>
            </a:r>
          </a:p>
          <a:p>
            <a:pPr algn="ctr">
              <a:lnSpc>
                <a:spcPct val="150000"/>
              </a:lnSpc>
            </a:pPr>
            <a:endParaRPr lang="nl-NL" sz="1500" b="1" i="0" kern="1200">
              <a:solidFill>
                <a:schemeClr val="bg1"/>
              </a:solidFill>
              <a:effectLst/>
              <a:latin typeface="Calibri" panose="020F0502020204030204" pitchFamily="34" charset="0"/>
              <a:ea typeface="Roboto Medium" panose="02000000000000000000" pitchFamily="2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nl-NL" sz="1500" b="1" i="0" kern="1200">
                <a:solidFill>
                  <a:schemeClr val="bg1"/>
                </a:solidFill>
                <a:effectLst/>
                <a:latin typeface="Calibri" panose="020F0502020204030204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We helpen mensen weer op de been, </a:t>
            </a:r>
            <a:br>
              <a:rPr lang="nl-NL" sz="1500" b="1" i="0" kern="1200">
                <a:solidFill>
                  <a:schemeClr val="bg1"/>
                </a:solidFill>
                <a:effectLst/>
                <a:latin typeface="Calibri" panose="020F0502020204030204" pitchFamily="34" charset="0"/>
                <a:ea typeface="Roboto Medium" panose="02000000000000000000" pitchFamily="2" charset="0"/>
                <a:cs typeface="Calibri" panose="020F0502020204030204" pitchFamily="34" charset="0"/>
              </a:rPr>
            </a:br>
            <a:r>
              <a:rPr lang="nl-NL" sz="1500" b="1" i="0" kern="1200">
                <a:solidFill>
                  <a:schemeClr val="bg1"/>
                </a:solidFill>
                <a:effectLst/>
                <a:latin typeface="Calibri" panose="020F0502020204030204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zorgen voor eten, een deken of een tent.</a:t>
            </a:r>
          </a:p>
          <a:p>
            <a:pPr algn="ctr">
              <a:lnSpc>
                <a:spcPct val="150000"/>
              </a:lnSpc>
            </a:pPr>
            <a:endParaRPr lang="nl-NL" sz="1500" b="1" i="0" kern="1200">
              <a:solidFill>
                <a:schemeClr val="bg1"/>
              </a:solidFill>
              <a:effectLst/>
              <a:latin typeface="Calibri" panose="020F0502020204030204" pitchFamily="34" charset="0"/>
              <a:ea typeface="Roboto Medium" panose="02000000000000000000" pitchFamily="2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nl-NL" sz="1500" b="1" i="0" kern="1200">
                <a:solidFill>
                  <a:schemeClr val="bg1"/>
                </a:solidFill>
                <a:effectLst/>
                <a:latin typeface="Calibri" panose="020F0502020204030204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We blijven trouw tijdens de wederopbouw, </a:t>
            </a:r>
            <a:br>
              <a:rPr lang="nl-NL" sz="1500" b="1" i="0" kern="1200">
                <a:solidFill>
                  <a:schemeClr val="bg1"/>
                </a:solidFill>
                <a:effectLst/>
                <a:latin typeface="Calibri" panose="020F0502020204030204" pitchFamily="34" charset="0"/>
                <a:ea typeface="Roboto Medium" panose="02000000000000000000" pitchFamily="2" charset="0"/>
                <a:cs typeface="Calibri" panose="020F0502020204030204" pitchFamily="34" charset="0"/>
              </a:rPr>
            </a:br>
            <a:r>
              <a:rPr lang="nl-NL" sz="1500" b="1" i="0" kern="1200">
                <a:solidFill>
                  <a:schemeClr val="bg1"/>
                </a:solidFill>
                <a:effectLst/>
                <a:latin typeface="Calibri" panose="020F0502020204030204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totdat mensen zichzelf weer kunnen redden.</a:t>
            </a:r>
          </a:p>
          <a:p>
            <a:pPr algn="ctr">
              <a:lnSpc>
                <a:spcPct val="150000"/>
              </a:lnSpc>
            </a:pPr>
            <a:endParaRPr lang="nl-NL" sz="1500" b="1" i="0" kern="1200">
              <a:solidFill>
                <a:schemeClr val="bg1"/>
              </a:solidFill>
              <a:effectLst/>
              <a:latin typeface="Calibri" panose="020F0502020204030204" pitchFamily="34" charset="0"/>
              <a:ea typeface="Roboto Medium" panose="02000000000000000000" pitchFamily="2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nl-NL" sz="1500" b="1" i="0" kern="1200">
                <a:solidFill>
                  <a:schemeClr val="bg1"/>
                </a:solidFill>
                <a:effectLst/>
                <a:latin typeface="Calibri" panose="020F0502020204030204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We zijn er. Wij zijn ZOA.</a:t>
            </a:r>
            <a:endParaRPr lang="nl-NL" sz="1500" b="1" i="0">
              <a:solidFill>
                <a:schemeClr val="bg1"/>
              </a:solidFill>
              <a:latin typeface="Calibri" panose="020F0502020204030204" pitchFamily="34" charset="0"/>
              <a:ea typeface="Roboto Medium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026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gi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kleding, fruit, buitenshuis&#10;&#10;Automatisch gegenereerde beschrijving">
            <a:extLst>
              <a:ext uri="{FF2B5EF4-FFF2-40B4-BE49-F238E27FC236}">
                <a16:creationId xmlns:a16="http://schemas.microsoft.com/office/drawing/2014/main" id="{F5A8CC89-B022-2E24-7119-B19BF8D6F0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6" b="971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2A345BC-9553-AF0E-ADB8-57AD6A4ED695}"/>
              </a:ext>
            </a:extLst>
          </p:cNvPr>
          <p:cNvSpPr txBox="1"/>
          <p:nvPr/>
        </p:nvSpPr>
        <p:spPr>
          <a:xfrm>
            <a:off x="602446" y="2883030"/>
            <a:ext cx="3990754" cy="3591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>
              <a:lnSpc>
                <a:spcPts val="90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9600" b="1" i="0">
                <a:solidFill>
                  <a:schemeClr val="bg1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  <a:t>We </a:t>
            </a:r>
          </a:p>
          <a:p>
            <a:pPr marL="0">
              <a:lnSpc>
                <a:spcPts val="9020"/>
              </a:lnSpc>
              <a:spcBef>
                <a:spcPts val="0"/>
              </a:spcBef>
            </a:pPr>
            <a:r>
              <a:rPr lang="nl-NL" sz="9600" b="1" i="0">
                <a:solidFill>
                  <a:schemeClr val="bg1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  <a:t>zijn</a:t>
            </a:r>
            <a:br>
              <a:rPr lang="nl-NL" sz="9600" b="1" i="0">
                <a:solidFill>
                  <a:schemeClr val="bg1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</a:br>
            <a:r>
              <a:rPr lang="nl-NL" sz="9600" b="1" i="0">
                <a:solidFill>
                  <a:schemeClr val="bg1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  <a:t>er.</a:t>
            </a:r>
          </a:p>
        </p:txBody>
      </p:sp>
      <p:pic>
        <p:nvPicPr>
          <p:cNvPr id="3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D04FD0A8-30A6-9817-9AD7-583C4C35B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75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nd dia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E5EA90F-AA2C-544D-9D45-6CE49285AF97}"/>
              </a:ext>
            </a:extLst>
          </p:cNvPr>
          <p:cNvSpPr/>
          <p:nvPr/>
        </p:nvSpPr>
        <p:spPr>
          <a:xfrm>
            <a:off x="10341935" y="5121349"/>
            <a:ext cx="1304261" cy="1304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84365A2-E455-D344-949E-B7670E1B8051}"/>
              </a:ext>
            </a:extLst>
          </p:cNvPr>
          <p:cNvSpPr txBox="1"/>
          <p:nvPr/>
        </p:nvSpPr>
        <p:spPr>
          <a:xfrm>
            <a:off x="602446" y="6240944"/>
            <a:ext cx="22966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1300" b="0" i="0" err="1">
                <a:solidFill>
                  <a:schemeClr val="bg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www.zoa.nl</a:t>
            </a:r>
            <a:endParaRPr lang="nl-NL" sz="1300" b="0" i="0">
              <a:solidFill>
                <a:schemeClr val="bg1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822D7BB4-C0B3-16FD-6124-30F0441AA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pic>
        <p:nvPicPr>
          <p:cNvPr id="5" name="Afbeelding 4" descr="Afbeelding met zwart, wit&#10;&#10;Automatisch gegenereerde beschrijving">
            <a:extLst>
              <a:ext uri="{FF2B5EF4-FFF2-40B4-BE49-F238E27FC236}">
                <a16:creationId xmlns:a16="http://schemas.microsoft.com/office/drawing/2014/main" id="{73D17C1E-9FA9-471C-BAED-D36D5B781E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784" y="5199198"/>
            <a:ext cx="1148562" cy="1148562"/>
          </a:xfrm>
          <a:prstGeom prst="rect">
            <a:avLst/>
          </a:prstGeom>
        </p:spPr>
      </p:pic>
      <p:sp>
        <p:nvSpPr>
          <p:cNvPr id="2" name="Titel 6">
            <a:extLst>
              <a:ext uri="{FF2B5EF4-FFF2-40B4-BE49-F238E27FC236}">
                <a16:creationId xmlns:a16="http://schemas.microsoft.com/office/drawing/2014/main" id="{7CB5FD23-BEE7-1D36-BFDA-C071790FC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46" y="1420085"/>
            <a:ext cx="7819659" cy="841852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err="1"/>
              <a:t>Title</a:t>
            </a:r>
            <a:r>
              <a:rPr lang="nl-NL"/>
              <a:t> or </a:t>
            </a:r>
            <a:r>
              <a:rPr lang="nl-NL" err="1"/>
              <a:t>subtitle</a:t>
            </a:r>
            <a:endParaRPr lang="nl-NL"/>
          </a:p>
        </p:txBody>
      </p:sp>
      <p:sp>
        <p:nvSpPr>
          <p:cNvPr id="3" name="Tijdelijke aanduiding voor tekst 7">
            <a:extLst>
              <a:ext uri="{FF2B5EF4-FFF2-40B4-BE49-F238E27FC236}">
                <a16:creationId xmlns:a16="http://schemas.microsoft.com/office/drawing/2014/main" id="{777E3351-E8FE-4BD1-E963-05D7155903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095" y="2261938"/>
            <a:ext cx="7819010" cy="3871826"/>
          </a:xfrm>
          <a:prstGeom prst="rect">
            <a:avLst/>
          </a:prstGeom>
        </p:spPr>
        <p:txBody>
          <a:bodyPr numCol="1" spcCol="252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</a:t>
            </a:r>
            <a:r>
              <a:rPr lang="nl-NL"/>
              <a:t> of </a:t>
            </a:r>
            <a:r>
              <a:rPr lang="nl-NL" err="1"/>
              <a:t>the</a:t>
            </a:r>
            <a:r>
              <a:rPr lang="nl-NL"/>
              <a:t> model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3"/>
            <a:r>
              <a:rPr lang="nl-NL" err="1"/>
              <a:t>Fifth</a:t>
            </a:r>
            <a:r>
              <a:rPr lang="nl-NL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3377526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7E123-399A-A3BD-CF4F-2DA7454733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3150A3-F367-E933-5106-E2D741723D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4DB6-9C04-E5AC-B7A9-EB911C987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B5461-3B7D-492B-855B-2603589248EE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DC580-1CDA-0EC1-7D00-53523C96D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1BD38-35FB-663F-9168-1F4D7003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9E19-D8D9-44C8-93D6-DFE74825D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7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gin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Menselijk gezicht, persoon, kleding, Modeaccessoire&#10;&#10;Automatisch gegenereerde beschrijving">
            <a:extLst>
              <a:ext uri="{FF2B5EF4-FFF2-40B4-BE49-F238E27FC236}">
                <a16:creationId xmlns:a16="http://schemas.microsoft.com/office/drawing/2014/main" id="{4E7807BB-BFDC-1A27-BDD0-99E700770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75" b="141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C692A2D-556D-07E8-E702-672DE42D0466}"/>
              </a:ext>
            </a:extLst>
          </p:cNvPr>
          <p:cNvSpPr txBox="1"/>
          <p:nvPr/>
        </p:nvSpPr>
        <p:spPr>
          <a:xfrm>
            <a:off x="602446" y="2883030"/>
            <a:ext cx="3990754" cy="3591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>
              <a:lnSpc>
                <a:spcPts val="90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9600" b="1" i="0">
                <a:solidFill>
                  <a:schemeClr val="bg1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  <a:t>We </a:t>
            </a:r>
          </a:p>
          <a:p>
            <a:pPr marL="0">
              <a:lnSpc>
                <a:spcPts val="9020"/>
              </a:lnSpc>
              <a:spcBef>
                <a:spcPts val="0"/>
              </a:spcBef>
            </a:pPr>
            <a:r>
              <a:rPr lang="nl-NL" sz="9600" b="1" i="0">
                <a:solidFill>
                  <a:schemeClr val="bg1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  <a:t>zijn</a:t>
            </a:r>
            <a:br>
              <a:rPr lang="nl-NL" sz="9600" b="1" i="0">
                <a:solidFill>
                  <a:schemeClr val="bg1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</a:br>
            <a:r>
              <a:rPr lang="nl-NL" sz="9600" b="1" i="0">
                <a:solidFill>
                  <a:schemeClr val="bg1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  <a:t>er.</a:t>
            </a:r>
          </a:p>
        </p:txBody>
      </p:sp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610405D4-49C1-23DE-D2E8-F395096D6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09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gin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uitenshuis, kleding, hemel, persoon&#10;&#10;Automatisch gegenereerde beschrijving">
            <a:extLst>
              <a:ext uri="{FF2B5EF4-FFF2-40B4-BE49-F238E27FC236}">
                <a16:creationId xmlns:a16="http://schemas.microsoft.com/office/drawing/2014/main" id="{13A542CC-F629-752E-3E14-53C1F9BBE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33" b="109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330742F-B14D-30F0-6671-1EFEA1B05816}"/>
              </a:ext>
            </a:extLst>
          </p:cNvPr>
          <p:cNvSpPr txBox="1"/>
          <p:nvPr/>
        </p:nvSpPr>
        <p:spPr>
          <a:xfrm>
            <a:off x="602446" y="2883030"/>
            <a:ext cx="3990754" cy="3591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>
              <a:lnSpc>
                <a:spcPts val="90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9600" b="1" i="0">
                <a:solidFill>
                  <a:schemeClr val="bg1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  <a:t>We </a:t>
            </a:r>
          </a:p>
          <a:p>
            <a:pPr marL="0">
              <a:lnSpc>
                <a:spcPts val="9020"/>
              </a:lnSpc>
              <a:spcBef>
                <a:spcPts val="0"/>
              </a:spcBef>
            </a:pPr>
            <a:r>
              <a:rPr lang="nl-NL" sz="9600" b="1" i="0">
                <a:solidFill>
                  <a:schemeClr val="bg1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  <a:t>zijn</a:t>
            </a:r>
            <a:br>
              <a:rPr lang="nl-NL" sz="9600" b="1" i="0">
                <a:solidFill>
                  <a:schemeClr val="bg1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</a:br>
            <a:r>
              <a:rPr lang="nl-NL" sz="9600" b="1" i="0">
                <a:solidFill>
                  <a:schemeClr val="bg1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  <a:t>er.</a:t>
            </a:r>
          </a:p>
        </p:txBody>
      </p:sp>
      <p:pic>
        <p:nvPicPr>
          <p:cNvPr id="3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31AB7F9D-E514-0AEF-4A13-8CC2423B7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46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F55920A-6050-1E8F-013D-8AB7B14AE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46" y="1420085"/>
            <a:ext cx="7819659" cy="841852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l-NL" err="1"/>
              <a:t>Title</a:t>
            </a:r>
            <a:r>
              <a:rPr lang="nl-NL"/>
              <a:t> or </a:t>
            </a:r>
            <a:r>
              <a:rPr lang="nl-NL" err="1"/>
              <a:t>subtitle</a:t>
            </a:r>
            <a:endParaRPr lang="nl-NL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DBA2BDCA-0642-0624-AF1E-9145466E6E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095" y="2261937"/>
            <a:ext cx="7819010" cy="4122821"/>
          </a:xfrm>
          <a:prstGeom prst="rect">
            <a:avLst/>
          </a:prstGeom>
        </p:spPr>
        <p:txBody>
          <a:bodyPr numCol="1" spcCol="252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</a:t>
            </a:r>
            <a:r>
              <a:rPr lang="nl-NL"/>
              <a:t> of </a:t>
            </a:r>
            <a:r>
              <a:rPr lang="nl-NL" err="1"/>
              <a:t>the</a:t>
            </a:r>
            <a:r>
              <a:rPr lang="nl-NL"/>
              <a:t> model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3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pic>
        <p:nvPicPr>
          <p:cNvPr id="2" name="Afbeelding 1" descr="Afbeelding met tekening&#10;&#10;Automatisch gegenereerde beschrijving">
            <a:extLst>
              <a:ext uri="{FF2B5EF4-FFF2-40B4-BE49-F238E27FC236}">
                <a16:creationId xmlns:a16="http://schemas.microsoft.com/office/drawing/2014/main" id="{DFFC02CD-AC49-E34D-8C94-5815981EC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pic>
        <p:nvPicPr>
          <p:cNvPr id="3" name="Afbeelding 2" descr="Afbeelding met buitenshuis, boom, gebouw, grond&#10;&#10;Automatisch gegenereerde beschrijving">
            <a:extLst>
              <a:ext uri="{FF2B5EF4-FFF2-40B4-BE49-F238E27FC236}">
                <a16:creationId xmlns:a16="http://schemas.microsoft.com/office/drawing/2014/main" id="{314166AD-8AAD-6FB9-4ED3-151D496D2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46" r="34846"/>
          <a:stretch/>
        </p:blipFill>
        <p:spPr>
          <a:xfrm>
            <a:off x="9072552" y="0"/>
            <a:ext cx="3119448" cy="6867033"/>
          </a:xfrm>
          <a:prstGeom prst="rect">
            <a:avLst/>
          </a:prstGeom>
        </p:spPr>
      </p:pic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8D44F3DC-6411-D390-1467-4D0F6E7980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72552" y="0"/>
            <a:ext cx="3119448" cy="68579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err="1"/>
              <a:t>Place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 </a:t>
            </a:r>
            <a:r>
              <a:rPr lang="nl-NL" err="1"/>
              <a:t>here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0677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kleding, Menselijk gezicht, persoon&#10;&#10;Automatisch gegenereerde beschrijving">
            <a:extLst>
              <a:ext uri="{FF2B5EF4-FFF2-40B4-BE49-F238E27FC236}">
                <a16:creationId xmlns:a16="http://schemas.microsoft.com/office/drawing/2014/main" id="{307751BA-C648-79FB-92D9-6844FE7EC7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90" t="-35" r="23530" b="35"/>
          <a:stretch/>
        </p:blipFill>
        <p:spPr>
          <a:xfrm>
            <a:off x="9065272" y="-15454"/>
            <a:ext cx="3119448" cy="6873453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1F55920A-6050-1E8F-013D-8AB7B14AE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46" y="1420085"/>
            <a:ext cx="7819659" cy="841852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l-NL" err="1"/>
              <a:t>Title</a:t>
            </a:r>
            <a:r>
              <a:rPr lang="nl-NL"/>
              <a:t> or </a:t>
            </a:r>
            <a:r>
              <a:rPr lang="nl-NL" err="1"/>
              <a:t>subtitle</a:t>
            </a:r>
            <a:endParaRPr lang="nl-NL"/>
          </a:p>
        </p:txBody>
      </p:sp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8D44F3DC-6411-D390-1467-4D0F6E7980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65272" y="3953"/>
            <a:ext cx="3119448" cy="68579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err="1"/>
              <a:t>Place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4" name="Tijdelijke aanduiding voor tekst 7">
            <a:extLst>
              <a:ext uri="{FF2B5EF4-FFF2-40B4-BE49-F238E27FC236}">
                <a16:creationId xmlns:a16="http://schemas.microsoft.com/office/drawing/2014/main" id="{828C8220-F56F-E5D2-8382-5D9916F2A3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095" y="2261937"/>
            <a:ext cx="7819010" cy="4122821"/>
          </a:xfrm>
          <a:prstGeom prst="rect">
            <a:avLst/>
          </a:prstGeom>
        </p:spPr>
        <p:txBody>
          <a:bodyPr numCol="1" spcCol="252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</a:t>
            </a:r>
            <a:r>
              <a:rPr lang="nl-NL"/>
              <a:t> of </a:t>
            </a:r>
            <a:r>
              <a:rPr lang="nl-NL" err="1"/>
              <a:t>the</a:t>
            </a:r>
            <a:r>
              <a:rPr lang="nl-NL"/>
              <a:t> model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3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pic>
        <p:nvPicPr>
          <p:cNvPr id="2" name="Afbeelding 1" descr="Afbeelding met tekening&#10;&#10;Automatisch gegenereerde beschrijving">
            <a:extLst>
              <a:ext uri="{FF2B5EF4-FFF2-40B4-BE49-F238E27FC236}">
                <a16:creationId xmlns:a16="http://schemas.microsoft.com/office/drawing/2014/main" id="{D5CDA2A8-CA74-967E-AA02-BFE53B895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55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blue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persoon, hemel, buitenshuis, Menselijk gezicht&#10;&#10;Automatisch gegenereerde beschrijving">
            <a:extLst>
              <a:ext uri="{FF2B5EF4-FFF2-40B4-BE49-F238E27FC236}">
                <a16:creationId xmlns:a16="http://schemas.microsoft.com/office/drawing/2014/main" id="{9233A82D-82A9-8530-1D6D-9F778BEC1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28" r="29980"/>
          <a:stretch/>
        </p:blipFill>
        <p:spPr>
          <a:xfrm>
            <a:off x="9079830" y="-828"/>
            <a:ext cx="3119449" cy="6858827"/>
          </a:xfrm>
          <a:prstGeom prst="rect">
            <a:avLst/>
          </a:prstGeom>
        </p:spPr>
      </p:pic>
      <p:sp>
        <p:nvSpPr>
          <p:cNvPr id="4" name="Tijdelijke aanduiding voor afbeelding 10">
            <a:extLst>
              <a:ext uri="{FF2B5EF4-FFF2-40B4-BE49-F238E27FC236}">
                <a16:creationId xmlns:a16="http://schemas.microsoft.com/office/drawing/2014/main" id="{BAF16542-8226-CDB5-F93A-3AC32556495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79832" y="0"/>
            <a:ext cx="3119448" cy="68579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err="1"/>
              <a:t>Place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5" name="Titel 6">
            <a:extLst>
              <a:ext uri="{FF2B5EF4-FFF2-40B4-BE49-F238E27FC236}">
                <a16:creationId xmlns:a16="http://schemas.microsoft.com/office/drawing/2014/main" id="{D66A98DD-2D66-639D-2423-3C6A36FBF5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46" y="1420085"/>
            <a:ext cx="7819659" cy="841852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l-NL" err="1"/>
              <a:t>Title</a:t>
            </a:r>
            <a:r>
              <a:rPr lang="nl-NL"/>
              <a:t> or </a:t>
            </a:r>
            <a:r>
              <a:rPr lang="nl-NL" err="1"/>
              <a:t>subtitle</a:t>
            </a:r>
            <a:endParaRPr lang="nl-NL"/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EDB73D4C-E934-CAC1-5281-23FAA07515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095" y="2261937"/>
            <a:ext cx="7819010" cy="4122821"/>
          </a:xfrm>
          <a:prstGeom prst="rect">
            <a:avLst/>
          </a:prstGeom>
        </p:spPr>
        <p:txBody>
          <a:bodyPr numCol="1" spcCol="252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</a:t>
            </a:r>
            <a:r>
              <a:rPr lang="nl-NL"/>
              <a:t> of </a:t>
            </a:r>
            <a:r>
              <a:rPr lang="nl-NL" err="1"/>
              <a:t>the</a:t>
            </a:r>
            <a:r>
              <a:rPr lang="nl-NL"/>
              <a:t> model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3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pic>
        <p:nvPicPr>
          <p:cNvPr id="2" name="Afbeelding 1" descr="Afbeelding met tekening&#10;&#10;Automatisch gegenereerde beschrijving">
            <a:extLst>
              <a:ext uri="{FF2B5EF4-FFF2-40B4-BE49-F238E27FC236}">
                <a16:creationId xmlns:a16="http://schemas.microsoft.com/office/drawing/2014/main" id="{3298773D-8E18-923E-5830-23AF4ABD5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95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blue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6">
            <a:extLst>
              <a:ext uri="{FF2B5EF4-FFF2-40B4-BE49-F238E27FC236}">
                <a16:creationId xmlns:a16="http://schemas.microsoft.com/office/drawing/2014/main" id="{D66A98DD-2D66-639D-2423-3C6A36FBF5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46" y="1420085"/>
            <a:ext cx="7819659" cy="841852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l-NL" err="1"/>
              <a:t>Title</a:t>
            </a:r>
            <a:r>
              <a:rPr lang="nl-NL"/>
              <a:t> or </a:t>
            </a:r>
            <a:r>
              <a:rPr lang="nl-NL" err="1"/>
              <a:t>subtitle</a:t>
            </a:r>
            <a:endParaRPr lang="nl-NL"/>
          </a:p>
        </p:txBody>
      </p:sp>
      <p:sp>
        <p:nvSpPr>
          <p:cNvPr id="7" name="Tijdelijke aanduiding voor tekst 7">
            <a:extLst>
              <a:ext uri="{FF2B5EF4-FFF2-40B4-BE49-F238E27FC236}">
                <a16:creationId xmlns:a16="http://schemas.microsoft.com/office/drawing/2014/main" id="{21CA8C71-1F83-ED8D-B8B1-4B6744DC0B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095" y="2261937"/>
            <a:ext cx="7819010" cy="4122821"/>
          </a:xfrm>
          <a:prstGeom prst="rect">
            <a:avLst/>
          </a:prstGeom>
        </p:spPr>
        <p:txBody>
          <a:bodyPr numCol="1" spcCol="252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</a:t>
            </a:r>
            <a:r>
              <a:rPr lang="nl-NL"/>
              <a:t> of </a:t>
            </a:r>
            <a:r>
              <a:rPr lang="nl-NL" err="1"/>
              <a:t>the</a:t>
            </a:r>
            <a:r>
              <a:rPr lang="nl-NL"/>
              <a:t> model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3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pic>
        <p:nvPicPr>
          <p:cNvPr id="2" name="Afbeelding 1" descr="Afbeelding met tekening&#10;&#10;Automatisch gegenereerde beschrijving">
            <a:extLst>
              <a:ext uri="{FF2B5EF4-FFF2-40B4-BE49-F238E27FC236}">
                <a16:creationId xmlns:a16="http://schemas.microsoft.com/office/drawing/2014/main" id="{58B89823-BD48-DD5D-C02A-80226AEAE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pic>
        <p:nvPicPr>
          <p:cNvPr id="6" name="Afbeelding 5" descr="Afbeelding met Menselijk gezicht, kleding, persoon, jongen&#10;&#10;Automatisch gegenereerde beschrijving">
            <a:extLst>
              <a:ext uri="{FF2B5EF4-FFF2-40B4-BE49-F238E27FC236}">
                <a16:creationId xmlns:a16="http://schemas.microsoft.com/office/drawing/2014/main" id="{10889C04-66D1-F136-199E-C1CC5D062F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1" t="234" r="30919" b="-234"/>
          <a:stretch/>
        </p:blipFill>
        <p:spPr>
          <a:xfrm>
            <a:off x="9072552" y="0"/>
            <a:ext cx="3119448" cy="6874041"/>
          </a:xfrm>
          <a:prstGeom prst="rect">
            <a:avLst/>
          </a:prstGeom>
        </p:spPr>
      </p:pic>
      <p:sp>
        <p:nvSpPr>
          <p:cNvPr id="4" name="Tijdelijke aanduiding voor afbeelding 10">
            <a:extLst>
              <a:ext uri="{FF2B5EF4-FFF2-40B4-BE49-F238E27FC236}">
                <a16:creationId xmlns:a16="http://schemas.microsoft.com/office/drawing/2014/main" id="{BAF16542-8226-CDB5-F93A-3AC32556495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72552" y="0"/>
            <a:ext cx="3119448" cy="68579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err="1"/>
              <a:t>Place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 </a:t>
            </a:r>
            <a:r>
              <a:rPr lang="nl-NL" err="1"/>
              <a:t>here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8345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green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kleding, gebouw, buitenshuis, sneeuw&#10;&#10;Automatisch gegenereerde beschrijving">
            <a:extLst>
              <a:ext uri="{FF2B5EF4-FFF2-40B4-BE49-F238E27FC236}">
                <a16:creationId xmlns:a16="http://schemas.microsoft.com/office/drawing/2014/main" id="{7B96F4DD-E365-B50C-1836-F701528EA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16" r="17605"/>
          <a:stretch/>
        </p:blipFill>
        <p:spPr>
          <a:xfrm>
            <a:off x="9072552" y="-1"/>
            <a:ext cx="3119448" cy="6858000"/>
          </a:xfrm>
          <a:prstGeom prst="rect">
            <a:avLst/>
          </a:prstGeom>
        </p:spPr>
      </p:pic>
      <p:sp>
        <p:nvSpPr>
          <p:cNvPr id="2" name="Titel 6">
            <a:extLst>
              <a:ext uri="{FF2B5EF4-FFF2-40B4-BE49-F238E27FC236}">
                <a16:creationId xmlns:a16="http://schemas.microsoft.com/office/drawing/2014/main" id="{B427C86F-3568-AF78-5E2F-4C4D85578C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46" y="1420085"/>
            <a:ext cx="7819659" cy="841852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err="1"/>
              <a:t>Title</a:t>
            </a:r>
            <a:r>
              <a:rPr lang="nl-NL"/>
              <a:t> or </a:t>
            </a:r>
            <a:r>
              <a:rPr lang="nl-NL" err="1"/>
              <a:t>subtitle</a:t>
            </a:r>
            <a:endParaRPr lang="nl-NL"/>
          </a:p>
        </p:txBody>
      </p:sp>
      <p:sp>
        <p:nvSpPr>
          <p:cNvPr id="4" name="Tijdelijke aanduiding voor afbeelding 10">
            <a:extLst>
              <a:ext uri="{FF2B5EF4-FFF2-40B4-BE49-F238E27FC236}">
                <a16:creationId xmlns:a16="http://schemas.microsoft.com/office/drawing/2014/main" id="{9AB19E71-A884-6D4D-5D43-A96F0EE66D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72552" y="1"/>
            <a:ext cx="3119448" cy="68579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err="1"/>
              <a:t>Place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1FA980A0-F57D-F72F-F6A6-98C52F374E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095" y="2261937"/>
            <a:ext cx="7819010" cy="4122821"/>
          </a:xfrm>
          <a:prstGeom prst="rect">
            <a:avLst/>
          </a:prstGeom>
        </p:spPr>
        <p:txBody>
          <a:bodyPr numCol="1" spcCol="252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</a:t>
            </a:r>
            <a:r>
              <a:rPr lang="nl-NL"/>
              <a:t> of </a:t>
            </a:r>
            <a:r>
              <a:rPr lang="nl-NL" err="1"/>
              <a:t>the</a:t>
            </a:r>
            <a:r>
              <a:rPr lang="nl-NL"/>
              <a:t> model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3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pic>
        <p:nvPicPr>
          <p:cNvPr id="3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FA7190A9-B61A-6335-79AF-C22D2978B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48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1158210-DE91-6DF1-F6B0-48BD3BD13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err="1"/>
              <a:t>Title</a:t>
            </a:r>
            <a:r>
              <a:rPr lang="nl-NL"/>
              <a:t> or </a:t>
            </a:r>
            <a:r>
              <a:rPr lang="nl-NL" err="1"/>
              <a:t>subtitle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ACCE05E-136C-F73D-8886-58A2F42D6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</a:t>
            </a:r>
            <a:r>
              <a:rPr lang="nl-NL"/>
              <a:t> of </a:t>
            </a:r>
            <a:r>
              <a:rPr lang="nl-NL" err="1"/>
              <a:t>the</a:t>
            </a:r>
            <a:r>
              <a:rPr lang="nl-NL"/>
              <a:t> model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30E56C-4345-FB9F-80B9-FE5F003FF0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B5461-3B7D-492B-855B-2603589248EE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E635DE-DD65-DFF6-86B4-75BF6909C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B570C55-BCC0-E6E4-5BCF-EA8D86E1D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49E19-D8D9-44C8-93D6-DFE74825D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52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>
            <a:extLst>
              <a:ext uri="{FF2B5EF4-FFF2-40B4-BE49-F238E27FC236}">
                <a16:creationId xmlns:a16="http://schemas.microsoft.com/office/drawing/2014/main" id="{7C40991B-F7A1-4935-6A67-726080D5C9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r="1389"/>
          <a:stretch>
            <a:fillRect/>
          </a:stretch>
        </p:blipFill>
        <p:spPr/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C3C8076-9917-C278-5017-6A34BDC735AE}"/>
              </a:ext>
            </a:extLst>
          </p:cNvPr>
          <p:cNvSpPr txBox="1"/>
          <p:nvPr/>
        </p:nvSpPr>
        <p:spPr>
          <a:xfrm>
            <a:off x="687287" y="2201100"/>
            <a:ext cx="399075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>
              <a:lnSpc>
                <a:spcPts val="100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We </a:t>
            </a:r>
          </a:p>
          <a:p>
            <a:pPr marL="0">
              <a:lnSpc>
                <a:spcPts val="10020"/>
              </a:lnSpc>
              <a:spcBef>
                <a:spcPts val="0"/>
              </a:spcBef>
            </a:pP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zijn</a:t>
            </a:r>
            <a:b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er.</a:t>
            </a:r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FDF9C5A9-D89F-E83C-0C1B-0CF3852874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55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9A84B7-87DE-19C0-71B0-AD5D4E1D3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defRPr/>
            </a:pPr>
            <a:r>
              <a:rPr lang="nl-NL">
                <a:solidFill>
                  <a:schemeClr val="bg2"/>
                </a:solidFill>
                <a:latin typeface="Roboto"/>
                <a:ea typeface="Roboto"/>
                <a:cs typeface="Roboto"/>
              </a:rPr>
              <a:t>Zie de mens </a:t>
            </a:r>
            <a:r>
              <a:rPr lang="nl-NL">
                <a:solidFill>
                  <a:schemeClr val="tx1"/>
                </a:solidFill>
                <a:latin typeface="Roboto"/>
                <a:ea typeface="Roboto"/>
                <a:cs typeface="Roboto"/>
              </a:rPr>
              <a:t>achter de nood</a:t>
            </a:r>
            <a:endParaRPr lang="en-US">
              <a:solidFill>
                <a:schemeClr val="tx1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6" name="Picture Placeholder 5" descr="A group of people sitting outside&#10;&#10;AI-generated content may be incorrect.">
            <a:extLst>
              <a:ext uri="{FF2B5EF4-FFF2-40B4-BE49-F238E27FC236}">
                <a16:creationId xmlns:a16="http://schemas.microsoft.com/office/drawing/2014/main" id="{BFA39D39-380C-2F3D-C0E9-3DB0C0DA3F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2" r="35124"/>
          <a:stretch/>
        </p:blipFill>
        <p:spPr>
          <a:xfrm>
            <a:off x="9072552" y="1"/>
            <a:ext cx="3119448" cy="6857999"/>
          </a:xfr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350FC8-EF8B-95B3-BCFF-632597D2B0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2446" y="2151571"/>
            <a:ext cx="7400911" cy="4122821"/>
          </a:xfrm>
        </p:spPr>
        <p:txBody>
          <a:bodyPr vert="horz" lIns="91440" tIns="45720" rIns="91440" bIns="45720" numCol="1" spcCol="252000" rtlCol="0" anchor="t">
            <a:normAutofit/>
          </a:bodyPr>
          <a:lstStyle/>
          <a:p>
            <a:pPr marL="0" indent="0">
              <a:buNone/>
            </a:pPr>
            <a:endParaRPr lang="nl-NL" sz="2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Voor miljoenen mensen op de vlucht is de wereld een wrede en gevaarlijke plek. Ze voelen zich niet gezien en niet welkom. Er lijkt geen plaats voor hen te zijn. </a:t>
            </a:r>
          </a:p>
          <a:p>
            <a:pPr marL="0" indent="0">
              <a:lnSpc>
                <a:spcPct val="100000"/>
              </a:lnSpc>
              <a:buNone/>
            </a:pPr>
            <a:endParaRPr lang="nl-NL" sz="24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nl-NL" sz="2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Achter deze aantallen schuilen mensen met een naam en een gezicht.</a:t>
            </a:r>
          </a:p>
        </p:txBody>
      </p:sp>
    </p:spTree>
    <p:extLst>
      <p:ext uri="{BB962C8B-B14F-4D97-AF65-F5344CB8AC3E}">
        <p14:creationId xmlns:p14="http://schemas.microsoft.com/office/powerpoint/2010/main" val="3217696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5" descr="Afbeelding met Menselijk gezicht, persoon, kleding, overdekt&#10;&#10;Door AI gegenereerde inhoud is mogelijk onjuist.">
            <a:extLst>
              <a:ext uri="{FF2B5EF4-FFF2-40B4-BE49-F238E27FC236}">
                <a16:creationId xmlns:a16="http://schemas.microsoft.com/office/drawing/2014/main" id="{299A46D3-92B3-49E3-1596-B0F3BE9438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1" r="20351"/>
          <a:stretch>
            <a:fillRect/>
          </a:stretch>
        </p:blipFill>
        <p:spPr>
          <a:xfrm>
            <a:off x="7019365" y="0"/>
            <a:ext cx="5172310" cy="6858000"/>
          </a:xfrm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37A59D7D-6189-B4F6-6DE2-F16DBDDE5454}"/>
              </a:ext>
            </a:extLst>
          </p:cNvPr>
          <p:cNvSpPr txBox="1">
            <a:spLocks/>
          </p:cNvSpPr>
          <p:nvPr/>
        </p:nvSpPr>
        <p:spPr>
          <a:xfrm>
            <a:off x="603095" y="1303111"/>
            <a:ext cx="5335792" cy="889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NL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Zoals</a:t>
            </a:r>
            <a:r>
              <a:rPr lang="nl-NL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Zahra</a:t>
            </a:r>
            <a:r>
              <a:rPr lang="nl-NL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Sudan</a:t>
            </a:r>
            <a:endParaRPr lang="en-NL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10CA2A31-200F-A72F-9DCD-0336BA992B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094" y="2324945"/>
            <a:ext cx="6012859" cy="360451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NL" sz="24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Zahra</a:t>
            </a: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(30) en haar man moeten in 2023 vluchten uit </a:t>
            </a:r>
            <a:r>
              <a:rPr lang="nl-NL" sz="24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Khartoum</a:t>
            </a: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voor geweld. In Wad </a:t>
            </a:r>
            <a:r>
              <a:rPr lang="nl-NL" sz="24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Madani</a:t>
            </a: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lijkt het veilig en </a:t>
            </a:r>
            <a:r>
              <a:rPr lang="nl-NL" sz="24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Zahra</a:t>
            </a: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raakt zwanger. Maar ook daar achtervolgt de oorlog hen, waardoor ze opnieuw moeten vluchten. </a:t>
            </a:r>
            <a:br>
              <a:rPr lang="nl-NL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nl-NL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2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Ze bereikt een kamp maar daar is, ook voor een hoogzwangere vrouw, geen plek. </a:t>
            </a:r>
          </a:p>
        </p:txBody>
      </p:sp>
    </p:spTree>
    <p:extLst>
      <p:ext uri="{BB962C8B-B14F-4D97-AF65-F5344CB8AC3E}">
        <p14:creationId xmlns:p14="http://schemas.microsoft.com/office/powerpoint/2010/main" val="2384950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453CE-C5C6-E50D-3680-A925DF057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Samen </a:t>
            </a:r>
            <a:r>
              <a:rPr lang="en-US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maken</a:t>
            </a:r>
            <a:r>
              <a:rPr lang="en-US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we </a:t>
            </a:r>
            <a:r>
              <a:rPr lang="en-US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verschil</a:t>
            </a:r>
            <a:endParaRPr lang="en-US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96AE9B2-50B1-0AF5-CB4F-E9175D1601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2447" y="2261938"/>
            <a:ext cx="6336235" cy="13329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Zahra</a:t>
            </a: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bevalt uiteindelijk in een afgelegen hutje, waar ZOA kan zorgen voor een hygiënekit en schoon water.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5A50EE-8C3A-225A-AE02-D562B86AD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9991" y="0"/>
            <a:ext cx="3262009" cy="6858000"/>
          </a:xfrm>
          <a:prstGeom prst="rect">
            <a:avLst/>
          </a:prstGeom>
          <a:ln>
            <a:solidFill>
              <a:srgbClr val="ECE8E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Menselijk gezicht, persoon, liggen, overdekt&#10;&#10;Door AI gegenereerde inhoud is mogelijk onjuist.">
            <a:extLst>
              <a:ext uri="{FF2B5EF4-FFF2-40B4-BE49-F238E27FC236}">
                <a16:creationId xmlns:a16="http://schemas.microsoft.com/office/drawing/2014/main" id="{A69B387D-FD25-53D2-4A8D-F77F02D7E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059" y="0"/>
            <a:ext cx="4840941" cy="350520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36FA84B-3B8E-D8E8-2955-E2CA7F52B7C6}"/>
              </a:ext>
            </a:extLst>
          </p:cNvPr>
          <p:cNvSpPr txBox="1">
            <a:spLocks/>
          </p:cNvSpPr>
          <p:nvPr/>
        </p:nvSpPr>
        <p:spPr>
          <a:xfrm>
            <a:off x="776356" y="4631108"/>
            <a:ext cx="7819659" cy="1164216"/>
          </a:xfrm>
          <a:prstGeom prst="rect">
            <a:avLst/>
          </a:prstGeom>
        </p:spPr>
        <p:txBody>
          <a:bodyPr vert="horz" lIns="91440" tIns="45720" rIns="91440" bIns="45720" numCol="1" spcCol="252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Samen met u willen we de mens blijven zien achter de nood. We helpen met water, voedsel en onderdak. </a:t>
            </a:r>
            <a:br>
              <a:rPr lang="nl-NL" sz="2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2400" b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Helpt u ook mee?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2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4C2581C-3215-01D8-C2FB-3338125F7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677" y="4179855"/>
            <a:ext cx="1932599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654"/>
      </p:ext>
    </p:extLst>
  </p:cSld>
  <p:clrMapOvr>
    <a:masterClrMapping/>
  </p:clrMapOvr>
</p:sld>
</file>

<file path=ppt/theme/theme1.xml><?xml version="1.0" encoding="utf-8"?>
<a:theme xmlns:a="http://schemas.openxmlformats.org/drawingml/2006/main" name="ZOA">
  <a:themeElements>
    <a:clrScheme name="ZOA">
      <a:dk1>
        <a:srgbClr val="000000"/>
      </a:dk1>
      <a:lt1>
        <a:srgbClr val="FFFFFF"/>
      </a:lt1>
      <a:dk2>
        <a:srgbClr val="000000"/>
      </a:dk2>
      <a:lt2>
        <a:srgbClr val="E3022E"/>
      </a:lt2>
      <a:accent1>
        <a:srgbClr val="E3022E"/>
      </a:accent1>
      <a:accent2>
        <a:srgbClr val="D0E0E3"/>
      </a:accent2>
      <a:accent3>
        <a:srgbClr val="ECE8E1"/>
      </a:accent3>
      <a:accent4>
        <a:srgbClr val="C1C0A3"/>
      </a:accent4>
      <a:accent5>
        <a:srgbClr val="E1F0EC"/>
      </a:accent5>
      <a:accent6>
        <a:srgbClr val="8CB9C7"/>
      </a:accent6>
      <a:hlink>
        <a:srgbClr val="E3022E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OA" id="{BFAC9800-854F-4128-AF2D-EDCBCBAE2341}" vid="{938F2190-1C62-42A2-9C56-EA2EB23264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8C7479606C3F488746E8A1893645EB" ma:contentTypeVersion="21" ma:contentTypeDescription="Create a new document." ma:contentTypeScope="" ma:versionID="2fde96619a5ed3de05b7b8ce1ab86e36">
  <xsd:schema xmlns:xsd="http://www.w3.org/2001/XMLSchema" xmlns:xs="http://www.w3.org/2001/XMLSchema" xmlns:p="http://schemas.microsoft.com/office/2006/metadata/properties" xmlns:ns1="http://schemas.microsoft.com/sharepoint/v3" xmlns:ns2="0d9a669c-592d-416a-b0f4-427f55dd675f" xmlns:ns3="15c70269-0d87-4d0f-87a5-24901ae0b22a" targetNamespace="http://schemas.microsoft.com/office/2006/metadata/properties" ma:root="true" ma:fieldsID="0d3a6e389674df58d3a11addaf65bf38" ns1:_="" ns2:_="" ns3:_="">
    <xsd:import namespace="http://schemas.microsoft.com/sharepoint/v3"/>
    <xsd:import namespace="0d9a669c-592d-416a-b0f4-427f55dd675f"/>
    <xsd:import namespace="15c70269-0d87-4d0f-87a5-24901ae0b2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9a669c-592d-416a-b0f4-427f55dd67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eecc9f0-76e5-480f-8461-77bca5fbcd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c70269-0d87-4d0f-87a5-24901ae0b22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4e95ed0-6824-4d15-8e61-bb041f792a9f}" ma:internalName="TaxCatchAll" ma:showField="CatchAllData" ma:web="15c70269-0d87-4d0f-87a5-24901ae0b2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15c70269-0d87-4d0f-87a5-24901ae0b22a" xsi:nil="true"/>
    <lcf76f155ced4ddcb4097134ff3c332f xmlns="0d9a669c-592d-416a-b0f4-427f55dd675f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D195C71-C691-4DB2-815C-5317EEDE660E}">
  <ds:schemaRefs>
    <ds:schemaRef ds:uri="0d9a669c-592d-416a-b0f4-427f55dd675f"/>
    <ds:schemaRef ds:uri="15c70269-0d87-4d0f-87a5-24901ae0b22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8F9AB86-C08A-4A7C-B949-40B998594C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A037F3-D4F5-457E-B620-7006CEA5F5AB}">
  <ds:schemaRefs>
    <ds:schemaRef ds:uri="0d9a669c-592d-416a-b0f4-427f55dd675f"/>
    <ds:schemaRef ds:uri="15c70269-0d87-4d0f-87a5-24901ae0b22a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ZOA</Template>
  <Application>Microsoft Office PowerPoint</Application>
  <PresentationFormat>Widescreen</PresentationFormat>
  <Slides>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ZOA</vt:lpstr>
      <vt:lpstr>PowerPoint Presentation</vt:lpstr>
      <vt:lpstr>Zie de mens achter de nood</vt:lpstr>
      <vt:lpstr>PowerPoint Presentation</vt:lpstr>
      <vt:lpstr>Samen maken we verschil</vt:lpstr>
    </vt:vector>
  </TitlesOfParts>
  <Company>ZOA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Hanna Mellema - ZOA Netherlands</dc:creator>
  <cp:revision>1</cp:revision>
  <dcterms:created xsi:type="dcterms:W3CDTF">2025-10-22T13:17:38Z</dcterms:created>
  <dcterms:modified xsi:type="dcterms:W3CDTF">2025-12-11T11:54:02Z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0x0101004B8C7479606C3F488746E8A1893645EB</vt:lpwstr>
  </property>
  <property fmtid="{D5CDD505-2E9C-101B-9397-08002B2CF9AE}" pid="3" name="MediaServiceImageTags">
    <vt:lpwstr/>
  </property>
</Properties>
</file>