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B9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DC7E0B-08E1-4573-93BE-A99AEF0C21C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B40E39D-D890-4916-B7F2-51356C0C9B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15FE02-9845-44A1-A7F6-7A5DF3805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B211D6-90B9-40DB-89F4-C60F99D9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7D8646F-D03B-40BF-B1A9-1A12B37D7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766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6A7AB4-8AA2-4E0B-8915-1FA0408C3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C2B06FA7-FDEE-46E8-96AD-0B0269B525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64A3A2-FD1B-4007-AA4B-C07D192C9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A0F0F38-790F-4E5A-B9DB-FEE414AAA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9A2E079-E897-4266-B1CD-2E1F83EB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120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96BC439-E75F-47CC-9F1A-4786E012A8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4A208DE-502E-4F7B-AF19-426F095090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CEC38FC-1BCB-4278-923A-BC381D84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F3C12DB-9555-4023-B148-A160E957B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3B2CB6A-BF71-49A5-A5F3-E46D4537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87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D3438F-3816-4E28-8543-1ED1E6EC0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11EFBD-FEF5-4532-9D22-35DFF904A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61CC2BC-1288-4A8E-ACAA-1C9E70E05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B9B6FC6-75FA-4469-9909-51FE1FDED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8EBD723-A063-482E-BB72-BB7521393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6326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0CF3A5-6656-4E7E-81E2-1F1A5B876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F64457A-A64D-439E-A25C-4030CF657C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F7A4401-9E0A-430E-849C-49D00E3BC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6B6A5A-9EB2-4BC9-9E98-E8499654F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7B3E22-3549-4DB9-BD9D-348B32D93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7239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26B155-C8E6-47F0-99F9-120C9AB61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35C337C-6422-4DF4-B751-4C36910A6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7CDD64-E764-45C0-8E10-49C00888B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EF41ED-0C3C-4117-AAF6-883E00394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7CC0C1A-1FBE-4418-9E5C-4D0CE3C9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49D20F9-DC5C-4135-8920-8F4E97CA7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744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DDFA64-1C73-4ABE-9810-4AD0AC688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983938-FC8E-46E5-9777-35EB3D235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83603DF-7409-4704-88CF-B24DC59B91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3D20258-AA77-45A8-B6E4-7C43308D1A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3D38EED-5BDC-47BC-ACBC-9468D9FAC3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637718F-B79D-4508-8AB8-1956746BA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4CBDB17-C9A8-4CE2-A802-B1ABCD71E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E2CC4CD3-2601-4026-B338-33359E9D6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4231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D4F866-053F-430D-A940-860804B1F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BC42A9D3-DE1B-4637-93C3-AA06CF84A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94972CB3-67F6-47D1-9DAC-9F1EDBA33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3F85597-F5E8-4193-8381-F2E257F4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805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96803B0B-AC17-404C-9879-FA1C4E72A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D953A70B-E19C-4360-9A70-EE0DA7FD6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2F14B6E-72F0-425A-8437-D69D3A4CA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736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0C634C-2223-4B86-B7EB-D25308E85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A0D04E-B96E-4C97-8D46-21DE6CACC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EBB39AD-8E06-4216-A027-C522E906E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0ED7239-FBC6-4B4B-85A2-A010AEA2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89ABE3E-F644-494E-AD98-3572813371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169CFD4-989C-4E77-B7C0-D1BC19AAC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4538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98EBEC-1904-4812-AA37-F7BD938316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34D0BDE-3F1F-400B-AB31-A9F1B0EAA1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82A700E-A662-452F-8AB2-4021D27697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D2780A0-498F-4D0D-AEA8-851DD54AF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46C20F4C-874D-4E6D-A975-3BF5D4047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01F01A0-E2D3-40EF-9785-A1EF954748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6138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49CABE7C-846D-447C-9CF8-F16AF6942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7C402F5-9576-4C2E-AFEB-7F979BB388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74D9EF8-224E-475D-9AF8-BB1306418F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E17C7-DD51-4514-B9D4-A6D4B81F29C1}" type="datetimeFigureOut">
              <a:rPr lang="nl-NL" smtClean="0"/>
              <a:t>2-3-2022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CD8BF92-D81C-49DB-8BE4-0E2D11D17B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4FEF03B3-8F8A-45D1-9718-B4593A692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23587-8B59-4B80-A484-C49C6893C30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0296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A8FF57-4CAE-4730-A1A0-D84D1AB43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A6AF82-1B15-4228-9E65-DAA9F04CCF8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 descr="Afbeelding met tekst, gebouw, buiten&#10;&#10;Automatisch gegenereerde beschrijving">
            <a:extLst>
              <a:ext uri="{FF2B5EF4-FFF2-40B4-BE49-F238E27FC236}">
                <a16:creationId xmlns:a16="http://schemas.microsoft.com/office/drawing/2014/main" id="{B2207EEC-D0B5-4C66-A6B3-3C55131A8B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813560"/>
            <a:ext cx="12265829" cy="86715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C31DCBC3-3A01-4CEA-BCCC-F189B568DA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2821" y="6229504"/>
            <a:ext cx="1050516" cy="498322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6B64191-B18E-4661-B96F-5BB38F5E88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102" y="6181897"/>
            <a:ext cx="854118" cy="52797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1A38BA-A861-46F9-B3CD-8E7BF9C127AC}"/>
              </a:ext>
            </a:extLst>
          </p:cNvPr>
          <p:cNvSpPr txBox="1"/>
          <p:nvPr/>
        </p:nvSpPr>
        <p:spPr>
          <a:xfrm>
            <a:off x="4205648" y="4359535"/>
            <a:ext cx="8054345" cy="1446550"/>
          </a:xfrm>
          <a:prstGeom prst="rect">
            <a:avLst/>
          </a:prstGeom>
          <a:solidFill>
            <a:srgbClr val="8CB9C7"/>
          </a:solidFill>
          <a:ln>
            <a:solidFill>
              <a:srgbClr val="8CB9C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nl-NL" sz="3200" b="1" dirty="0">
                <a:solidFill>
                  <a:schemeClr val="tx1"/>
                </a:solidFill>
                <a:latin typeface="Roboto" panose="02000000000000000000" pitchFamily="2" charset="0"/>
              </a:rPr>
              <a:t>Help mee. Doneer voor voedsel, </a:t>
            </a:r>
          </a:p>
          <a:p>
            <a:r>
              <a:rPr lang="nl-NL" sz="3200" b="1" dirty="0">
                <a:solidFill>
                  <a:schemeClr val="tx1"/>
                </a:solidFill>
                <a:latin typeface="Roboto" panose="02000000000000000000" pitchFamily="2" charset="0"/>
              </a:rPr>
              <a:t>water en onderdak. </a:t>
            </a:r>
            <a:br>
              <a:rPr lang="nl-NL" sz="32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</a:rPr>
              <a:t>ZOA | NL46INGB0000000550 </a:t>
            </a:r>
            <a:r>
              <a:rPr lang="en-US" sz="2400" b="0" i="0" dirty="0" err="1">
                <a:solidFill>
                  <a:schemeClr val="tx1"/>
                </a:solidFill>
                <a:effectLst/>
              </a:rPr>
              <a:t>o.v.v</a:t>
            </a:r>
            <a:r>
              <a:rPr lang="en-US" sz="2400" b="0" i="0" dirty="0">
                <a:solidFill>
                  <a:schemeClr val="tx1"/>
                </a:solidFill>
                <a:effectLst/>
              </a:rPr>
              <a:t>. </a:t>
            </a:r>
            <a:r>
              <a:rPr lang="en-US" sz="2400" b="0" i="0" dirty="0" err="1">
                <a:solidFill>
                  <a:schemeClr val="tx1"/>
                </a:solidFill>
                <a:effectLst/>
              </a:rPr>
              <a:t>Oekraïne</a:t>
            </a:r>
            <a:endParaRPr lang="nl-NL" sz="2400" b="1" i="0" dirty="0">
              <a:solidFill>
                <a:schemeClr val="tx1"/>
              </a:solidFill>
              <a:effectLst/>
            </a:endParaRPr>
          </a:p>
        </p:txBody>
      </p:sp>
      <p:pic>
        <p:nvPicPr>
          <p:cNvPr id="8" name="Picture 7" descr="Qr code&#10;&#10;Description automatically generated">
            <a:extLst>
              <a:ext uri="{FF2B5EF4-FFF2-40B4-BE49-F238E27FC236}">
                <a16:creationId xmlns:a16="http://schemas.microsoft.com/office/drawing/2014/main" id="{46743EE2-B0D3-4DD8-B0C4-1F7CE5390A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798629" y="4359535"/>
            <a:ext cx="1461364" cy="1461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03943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22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Kantoorthema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Siebrand Wierda</dc:creator>
  <cp:lastModifiedBy>Henrieke Buit - ZOA Netherlands</cp:lastModifiedBy>
  <cp:revision>3</cp:revision>
  <dcterms:created xsi:type="dcterms:W3CDTF">2022-02-25T16:34:24Z</dcterms:created>
  <dcterms:modified xsi:type="dcterms:W3CDTF">2022-03-02T16:32:36Z</dcterms:modified>
</cp:coreProperties>
</file>