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handoutMasterIdLst>
    <p:handoutMasterId r:id="rId9"/>
  </p:handoutMasterIdLst>
  <p:sldIdLst>
    <p:sldId id="275" r:id="rId5"/>
    <p:sldId id="274" r:id="rId6"/>
    <p:sldId id="273"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B9C7"/>
    <a:srgbClr val="CF2433"/>
    <a:srgbClr val="7DA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Stijl, thema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E171933-4619-4E11-9A3F-F7608DF75F80}" styleName="Stijl, gemiddeld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728"/>
  </p:normalViewPr>
  <p:slideViewPr>
    <p:cSldViewPr snapToGrid="0" snapToObjects="1">
      <p:cViewPr varScale="1">
        <p:scale>
          <a:sx n="67" d="100"/>
          <a:sy n="67" d="100"/>
        </p:scale>
        <p:origin x="568" y="44"/>
      </p:cViewPr>
      <p:guideLst/>
    </p:cSldViewPr>
  </p:slideViewPr>
  <p:notesTextViewPr>
    <p:cViewPr>
      <p:scale>
        <a:sx n="1" d="1"/>
        <a:sy n="1" d="1"/>
      </p:scale>
      <p:origin x="0" y="0"/>
    </p:cViewPr>
  </p:notesTextViewPr>
  <p:notesViewPr>
    <p:cSldViewPr snapToGrid="0" snapToObjects="1">
      <p:cViewPr varScale="1">
        <p:scale>
          <a:sx n="169" d="100"/>
          <a:sy n="169" d="100"/>
        </p:scale>
        <p:origin x="660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419848D-8018-4A43-9E08-E6F2D9A2F1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4863630B-E809-2A4E-98A7-40A6AAF636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A8D33B-3009-9D4A-9C56-8A3DEE9A9C2F}" type="datetimeFigureOut">
              <a:rPr lang="nl-NL" smtClean="0"/>
              <a:t>22-9-2022</a:t>
            </a:fld>
            <a:endParaRPr lang="nl-NL"/>
          </a:p>
        </p:txBody>
      </p:sp>
      <p:sp>
        <p:nvSpPr>
          <p:cNvPr id="4" name="Tijdelijke aanduiding voor voettekst 3">
            <a:extLst>
              <a:ext uri="{FF2B5EF4-FFF2-40B4-BE49-F238E27FC236}">
                <a16:creationId xmlns:a16="http://schemas.microsoft.com/office/drawing/2014/main" id="{879BAC66-3C8A-5C41-9BEE-D39D60295D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F69C67EC-BC3A-FE4B-94C7-C92CEE8499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AC29F2-5C11-4C47-8B83-D22E10D87170}" type="slidenum">
              <a:rPr lang="nl-NL" smtClean="0"/>
              <a:t>‹#›</a:t>
            </a:fld>
            <a:endParaRPr lang="nl-NL"/>
          </a:p>
        </p:txBody>
      </p:sp>
    </p:spTree>
    <p:extLst>
      <p:ext uri="{BB962C8B-B14F-4D97-AF65-F5344CB8AC3E}">
        <p14:creationId xmlns:p14="http://schemas.microsoft.com/office/powerpoint/2010/main" val="2060656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508C8C-3304-3E49-8C44-B587862CCB45}" type="datetimeFigureOut">
              <a:rPr lang="nl-NL" smtClean="0"/>
              <a:t>22-9-2022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4D30B5-B622-C34B-BDC2-F817292C8170}" type="slidenum">
              <a:rPr lang="nl-NL" smtClean="0"/>
              <a:t>‹#›</a:t>
            </a:fld>
            <a:endParaRPr lang="nl-NL"/>
          </a:p>
        </p:txBody>
      </p:sp>
    </p:spTree>
    <p:extLst>
      <p:ext uri="{BB962C8B-B14F-4D97-AF65-F5344CB8AC3E}">
        <p14:creationId xmlns:p14="http://schemas.microsoft.com/office/powerpoint/2010/main" val="1763609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9" name="Picture Placeholder 4">
            <a:extLst>
              <a:ext uri="{FF2B5EF4-FFF2-40B4-BE49-F238E27FC236}">
                <a16:creationId xmlns:a16="http://schemas.microsoft.com/office/drawing/2014/main" id="{97AECE1E-D739-E84E-8682-4E107125C81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6095998" y="0"/>
            <a:ext cx="6096001" cy="6857999"/>
          </a:xfrm>
          <a:prstGeom prst="rect">
            <a:avLst/>
          </a:prstGeom>
          <a:solidFill>
            <a:schemeClr val="bg1"/>
          </a:solidFill>
        </p:spPr>
      </p:pic>
      <p:sp>
        <p:nvSpPr>
          <p:cNvPr id="7" name="Titel 6">
            <a:extLst>
              <a:ext uri="{FF2B5EF4-FFF2-40B4-BE49-F238E27FC236}">
                <a16:creationId xmlns:a16="http://schemas.microsoft.com/office/drawing/2014/main" id="{D9E974C2-20A9-A84B-9B34-F21B7E61B4F5}"/>
              </a:ext>
            </a:extLst>
          </p:cNvPr>
          <p:cNvSpPr>
            <a:spLocks noGrp="1"/>
          </p:cNvSpPr>
          <p:nvPr>
            <p:ph type="title"/>
          </p:nvPr>
        </p:nvSpPr>
        <p:spPr>
          <a:xfrm>
            <a:off x="602446" y="2174064"/>
            <a:ext cx="4491821" cy="3283306"/>
          </a:xfrm>
        </p:spPr>
        <p:txBody>
          <a:bodyPr anchor="t">
            <a:normAutofit/>
          </a:bodyPr>
          <a:lstStyle>
            <a:lvl1pPr>
              <a:defRPr sz="4000">
                <a:solidFill>
                  <a:schemeClr val="bg2"/>
                </a:solidFill>
              </a:defRPr>
            </a:lvl1pPr>
          </a:lstStyle>
          <a:p>
            <a:r>
              <a:rPr lang="nl-NL"/>
              <a:t>Klik om stijl te bewerken</a:t>
            </a:r>
            <a:endParaRPr lang="nl-NL" dirty="0"/>
          </a:p>
        </p:txBody>
      </p:sp>
      <p:sp>
        <p:nvSpPr>
          <p:cNvPr id="8" name="Tijdelijke aanduiding voor afbeelding 10">
            <a:extLst>
              <a:ext uri="{FF2B5EF4-FFF2-40B4-BE49-F238E27FC236}">
                <a16:creationId xmlns:a16="http://schemas.microsoft.com/office/drawing/2014/main" id="{078BF424-48B9-AE4D-9572-53ADF28209D8}"/>
              </a:ext>
            </a:extLst>
          </p:cNvPr>
          <p:cNvSpPr>
            <a:spLocks noGrp="1"/>
          </p:cNvSpPr>
          <p:nvPr>
            <p:ph type="pic" sz="quarter" idx="13" hasCustomPrompt="1"/>
          </p:nvPr>
        </p:nvSpPr>
        <p:spPr>
          <a:xfrm>
            <a:off x="6095998" y="0"/>
            <a:ext cx="6096001" cy="6858000"/>
          </a:xfrm>
        </p:spPr>
        <p:txBody>
          <a:bodyPr anchor="ctr">
            <a:normAutofit/>
          </a:bodyPr>
          <a:lstStyle>
            <a:lvl1pPr marL="0" indent="0" algn="ctr">
              <a:buNone/>
              <a:defRPr sz="1400">
                <a:solidFill>
                  <a:schemeClr val="bg1"/>
                </a:solidFill>
              </a:defRPr>
            </a:lvl1pPr>
          </a:lstStyle>
          <a:p>
            <a:r>
              <a:rPr lang="nl-NL" dirty="0"/>
              <a:t>Plaats hier een afbeelding</a:t>
            </a:r>
          </a:p>
        </p:txBody>
      </p:sp>
      <p:pic>
        <p:nvPicPr>
          <p:cNvPr id="10" name="Afbeelding 9" descr="Afbeelding met tekening&#10;&#10;Automatisch gegenereerde beschrijving">
            <a:extLst>
              <a:ext uri="{FF2B5EF4-FFF2-40B4-BE49-F238E27FC236}">
                <a16:creationId xmlns:a16="http://schemas.microsoft.com/office/drawing/2014/main" id="{3EA94AC9-460A-D348-8A69-728F28714C84}"/>
              </a:ext>
            </a:extLst>
          </p:cNvPr>
          <p:cNvPicPr>
            <a:picLocks noChangeAspect="1"/>
          </p:cNvPicPr>
          <p:nvPr userDrawn="1"/>
        </p:nvPicPr>
        <p:blipFill>
          <a:blip r:embed="rId3"/>
          <a:stretch>
            <a:fillRect/>
          </a:stretch>
        </p:blipFill>
        <p:spPr>
          <a:xfrm>
            <a:off x="602445" y="0"/>
            <a:ext cx="1713090" cy="1058777"/>
          </a:xfrm>
          <a:prstGeom prst="rect">
            <a:avLst/>
          </a:prstGeom>
        </p:spPr>
      </p:pic>
    </p:spTree>
    <p:extLst>
      <p:ext uri="{BB962C8B-B14F-4D97-AF65-F5344CB8AC3E}">
        <p14:creationId xmlns:p14="http://schemas.microsoft.com/office/powerpoint/2010/main" val="26500022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4" name="Tijdelijke aanduiding voor media 3">
            <a:extLst>
              <a:ext uri="{FF2B5EF4-FFF2-40B4-BE49-F238E27FC236}">
                <a16:creationId xmlns:a16="http://schemas.microsoft.com/office/drawing/2014/main" id="{023DECE0-8833-2643-9250-345752A48797}"/>
              </a:ext>
            </a:extLst>
          </p:cNvPr>
          <p:cNvSpPr>
            <a:spLocks noGrp="1"/>
          </p:cNvSpPr>
          <p:nvPr>
            <p:ph type="media" sz="quarter" idx="10" hasCustomPrompt="1"/>
          </p:nvPr>
        </p:nvSpPr>
        <p:spPr>
          <a:xfrm>
            <a:off x="0" y="0"/>
            <a:ext cx="12192000" cy="6858000"/>
          </a:xfrm>
        </p:spPr>
        <p:txBody>
          <a:bodyPr anchor="ctr">
            <a:normAutofit/>
          </a:bodyPr>
          <a:lstStyle>
            <a:lvl1pPr marL="0" indent="0" algn="ctr">
              <a:buNone/>
              <a:defRPr sz="1800">
                <a:solidFill>
                  <a:schemeClr val="tx1"/>
                </a:solidFill>
              </a:defRPr>
            </a:lvl1pPr>
          </a:lstStyle>
          <a:p>
            <a:r>
              <a:rPr lang="nl-NL" dirty="0"/>
              <a:t>Media</a:t>
            </a:r>
          </a:p>
        </p:txBody>
      </p:sp>
    </p:spTree>
    <p:extLst>
      <p:ext uri="{BB962C8B-B14F-4D97-AF65-F5344CB8AC3E}">
        <p14:creationId xmlns:p14="http://schemas.microsoft.com/office/powerpoint/2010/main" val="1679048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e are here 1">
    <p:spTree>
      <p:nvGrpSpPr>
        <p:cNvPr id="1" name=""/>
        <p:cNvGrpSpPr/>
        <p:nvPr/>
      </p:nvGrpSpPr>
      <p:grpSpPr>
        <a:xfrm>
          <a:off x="0" y="0"/>
          <a:ext cx="0" cy="0"/>
          <a:chOff x="0" y="0"/>
          <a:chExt cx="0" cy="0"/>
        </a:xfrm>
      </p:grpSpPr>
      <p:pic>
        <p:nvPicPr>
          <p:cNvPr id="7" name="Afbeelding 6" descr="Afbeelding met buiten, man, rood, tafel&#10;&#10;Automatisch gegenereerde beschrijving">
            <a:extLst>
              <a:ext uri="{FF2B5EF4-FFF2-40B4-BE49-F238E27FC236}">
                <a16:creationId xmlns:a16="http://schemas.microsoft.com/office/drawing/2014/main" id="{CFAD6C2A-5339-4D4E-959E-895D1827997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Tekstvak 5">
            <a:extLst>
              <a:ext uri="{FF2B5EF4-FFF2-40B4-BE49-F238E27FC236}">
                <a16:creationId xmlns:a16="http://schemas.microsoft.com/office/drawing/2014/main" id="{F2355F8F-5986-5343-B966-E15B148FAEC6}"/>
              </a:ext>
            </a:extLst>
          </p:cNvPr>
          <p:cNvSpPr txBox="1"/>
          <p:nvPr userDrawn="1"/>
        </p:nvSpPr>
        <p:spPr>
          <a:xfrm>
            <a:off x="602446" y="2883030"/>
            <a:ext cx="3990754" cy="3591304"/>
          </a:xfrm>
          <a:prstGeom prst="rect">
            <a:avLst/>
          </a:prstGeom>
          <a:noFill/>
        </p:spPr>
        <p:txBody>
          <a:bodyPr wrap="square" rtlCol="0">
            <a:spAutoFit/>
          </a:bodyPr>
          <a:lstStyle/>
          <a:p>
            <a:pPr marL="0">
              <a:lnSpc>
                <a:spcPts val="9020"/>
              </a:lnSpc>
              <a:spcBef>
                <a:spcPts val="0"/>
              </a:spcBef>
              <a:spcAft>
                <a:spcPts val="0"/>
              </a:spcAft>
            </a:pPr>
            <a:r>
              <a:rPr lang="nl-NL" sz="9600" b="1" i="0" dirty="0">
                <a:solidFill>
                  <a:schemeClr val="bg1"/>
                </a:solidFill>
                <a:latin typeface="Calibri" panose="020F0502020204030204" pitchFamily="34" charset="0"/>
                <a:ea typeface="Roboto Black" panose="02000000000000000000" pitchFamily="2" charset="0"/>
                <a:cs typeface="Calibri" panose="020F0502020204030204" pitchFamily="34" charset="0"/>
              </a:rPr>
              <a:t>We </a:t>
            </a:r>
          </a:p>
          <a:p>
            <a:pPr marL="0">
              <a:lnSpc>
                <a:spcPts val="9020"/>
              </a:lnSpc>
              <a:spcBef>
                <a:spcPts val="0"/>
              </a:spcBef>
            </a:pPr>
            <a:r>
              <a:rPr lang="nl-NL" sz="9600" b="1" i="0" dirty="0">
                <a:solidFill>
                  <a:schemeClr val="bg1"/>
                </a:solidFill>
                <a:latin typeface="Calibri" panose="020F0502020204030204" pitchFamily="34" charset="0"/>
                <a:ea typeface="Roboto Black" panose="02000000000000000000" pitchFamily="2" charset="0"/>
                <a:cs typeface="Calibri" panose="020F0502020204030204" pitchFamily="34" charset="0"/>
              </a:rPr>
              <a:t>zijn</a:t>
            </a:r>
            <a:br>
              <a:rPr lang="nl-NL" sz="9600" b="1" i="0" dirty="0">
                <a:solidFill>
                  <a:schemeClr val="bg1"/>
                </a:solidFill>
                <a:latin typeface="Calibri" panose="020F0502020204030204" pitchFamily="34" charset="0"/>
                <a:ea typeface="Roboto Black" panose="02000000000000000000" pitchFamily="2" charset="0"/>
                <a:cs typeface="Calibri" panose="020F0502020204030204" pitchFamily="34" charset="0"/>
              </a:rPr>
            </a:br>
            <a:r>
              <a:rPr lang="nl-NL" sz="9600" b="1" i="0" dirty="0">
                <a:solidFill>
                  <a:schemeClr val="bg1"/>
                </a:solidFill>
                <a:latin typeface="Calibri" panose="020F0502020204030204" pitchFamily="34" charset="0"/>
                <a:ea typeface="Roboto Black" panose="02000000000000000000" pitchFamily="2" charset="0"/>
                <a:cs typeface="Calibri" panose="020F0502020204030204" pitchFamily="34" charset="0"/>
              </a:rPr>
              <a:t>er.</a:t>
            </a:r>
          </a:p>
        </p:txBody>
      </p:sp>
      <p:pic>
        <p:nvPicPr>
          <p:cNvPr id="8" name="Afbeelding 7" descr="Afbeelding met tekening&#10;&#10;Automatisch gegenereerde beschrijving">
            <a:extLst>
              <a:ext uri="{FF2B5EF4-FFF2-40B4-BE49-F238E27FC236}">
                <a16:creationId xmlns:a16="http://schemas.microsoft.com/office/drawing/2014/main" id="{D5E4A06E-A1A7-B942-A825-78D04E836E2F}"/>
              </a:ext>
            </a:extLst>
          </p:cNvPr>
          <p:cNvPicPr>
            <a:picLocks noChangeAspect="1"/>
          </p:cNvPicPr>
          <p:nvPr userDrawn="1"/>
        </p:nvPicPr>
        <p:blipFill>
          <a:blip r:embed="rId3"/>
          <a:stretch>
            <a:fillRect/>
          </a:stretch>
        </p:blipFill>
        <p:spPr>
          <a:xfrm>
            <a:off x="602445" y="0"/>
            <a:ext cx="1713090" cy="1058777"/>
          </a:xfrm>
          <a:prstGeom prst="rect">
            <a:avLst/>
          </a:prstGeom>
        </p:spPr>
      </p:pic>
    </p:spTree>
    <p:extLst>
      <p:ext uri="{BB962C8B-B14F-4D97-AF65-F5344CB8AC3E}">
        <p14:creationId xmlns:p14="http://schemas.microsoft.com/office/powerpoint/2010/main" val="954933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 are here 2">
    <p:spTree>
      <p:nvGrpSpPr>
        <p:cNvPr id="1" name=""/>
        <p:cNvGrpSpPr/>
        <p:nvPr/>
      </p:nvGrpSpPr>
      <p:grpSpPr>
        <a:xfrm>
          <a:off x="0" y="0"/>
          <a:ext cx="0" cy="0"/>
          <a:chOff x="0" y="0"/>
          <a:chExt cx="0" cy="0"/>
        </a:xfrm>
      </p:grpSpPr>
      <p:pic>
        <p:nvPicPr>
          <p:cNvPr id="7" name="Afbeelding 6" descr="Afbeelding met buiten, persoon, vasthouden, staand&#10;&#10;Automatisch gegenereerde beschrijving">
            <a:extLst>
              <a:ext uri="{FF2B5EF4-FFF2-40B4-BE49-F238E27FC236}">
                <a16:creationId xmlns:a16="http://schemas.microsoft.com/office/drawing/2014/main" id="{47C6DEF4-B8E1-5E40-ABB6-078ED8B82FC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kstvak 4">
            <a:extLst>
              <a:ext uri="{FF2B5EF4-FFF2-40B4-BE49-F238E27FC236}">
                <a16:creationId xmlns:a16="http://schemas.microsoft.com/office/drawing/2014/main" id="{02ED52F3-86BC-F745-B59D-A85711EBDC5C}"/>
              </a:ext>
            </a:extLst>
          </p:cNvPr>
          <p:cNvSpPr txBox="1"/>
          <p:nvPr userDrawn="1"/>
        </p:nvSpPr>
        <p:spPr>
          <a:xfrm>
            <a:off x="602446" y="2883030"/>
            <a:ext cx="3990754" cy="3591304"/>
          </a:xfrm>
          <a:prstGeom prst="rect">
            <a:avLst/>
          </a:prstGeom>
          <a:noFill/>
        </p:spPr>
        <p:txBody>
          <a:bodyPr wrap="square" rtlCol="0">
            <a:spAutoFit/>
          </a:bodyPr>
          <a:lstStyle/>
          <a:p>
            <a:pPr marL="0">
              <a:lnSpc>
                <a:spcPts val="9020"/>
              </a:lnSpc>
              <a:spcBef>
                <a:spcPts val="0"/>
              </a:spcBef>
              <a:spcAft>
                <a:spcPts val="0"/>
              </a:spcAft>
            </a:pPr>
            <a:r>
              <a:rPr lang="nl-NL" sz="9600" b="1" i="0" dirty="0">
                <a:solidFill>
                  <a:schemeClr val="bg1"/>
                </a:solidFill>
                <a:latin typeface="Calibri" panose="020F0502020204030204" pitchFamily="34" charset="0"/>
                <a:ea typeface="Roboto Black" panose="02000000000000000000" pitchFamily="2" charset="0"/>
                <a:cs typeface="Calibri" panose="020F0502020204030204" pitchFamily="34" charset="0"/>
              </a:rPr>
              <a:t>We </a:t>
            </a:r>
          </a:p>
          <a:p>
            <a:pPr marL="0">
              <a:lnSpc>
                <a:spcPts val="9020"/>
              </a:lnSpc>
              <a:spcBef>
                <a:spcPts val="0"/>
              </a:spcBef>
            </a:pPr>
            <a:r>
              <a:rPr lang="nl-NL" sz="9600" b="1" i="0" dirty="0">
                <a:solidFill>
                  <a:schemeClr val="bg1"/>
                </a:solidFill>
                <a:latin typeface="Calibri" panose="020F0502020204030204" pitchFamily="34" charset="0"/>
                <a:ea typeface="Roboto Black" panose="02000000000000000000" pitchFamily="2" charset="0"/>
                <a:cs typeface="Calibri" panose="020F0502020204030204" pitchFamily="34" charset="0"/>
              </a:rPr>
              <a:t>zijn</a:t>
            </a:r>
            <a:br>
              <a:rPr lang="nl-NL" sz="9600" b="1" i="0" dirty="0">
                <a:solidFill>
                  <a:schemeClr val="bg1"/>
                </a:solidFill>
                <a:latin typeface="Calibri" panose="020F0502020204030204" pitchFamily="34" charset="0"/>
                <a:ea typeface="Roboto Black" panose="02000000000000000000" pitchFamily="2" charset="0"/>
                <a:cs typeface="Calibri" panose="020F0502020204030204" pitchFamily="34" charset="0"/>
              </a:rPr>
            </a:br>
            <a:r>
              <a:rPr lang="nl-NL" sz="9600" b="1" i="0" dirty="0">
                <a:solidFill>
                  <a:schemeClr val="bg1"/>
                </a:solidFill>
                <a:latin typeface="Calibri" panose="020F0502020204030204" pitchFamily="34" charset="0"/>
                <a:ea typeface="Roboto Black" panose="02000000000000000000" pitchFamily="2" charset="0"/>
                <a:cs typeface="Calibri" panose="020F0502020204030204" pitchFamily="34" charset="0"/>
              </a:rPr>
              <a:t>er.</a:t>
            </a:r>
          </a:p>
        </p:txBody>
      </p:sp>
      <p:pic>
        <p:nvPicPr>
          <p:cNvPr id="6" name="Afbeelding 5" descr="Afbeelding met tekening&#10;&#10;Automatisch gegenereerde beschrijving">
            <a:extLst>
              <a:ext uri="{FF2B5EF4-FFF2-40B4-BE49-F238E27FC236}">
                <a16:creationId xmlns:a16="http://schemas.microsoft.com/office/drawing/2014/main" id="{B0FE0CDE-A445-594F-A710-CA0AE29835DF}"/>
              </a:ext>
            </a:extLst>
          </p:cNvPr>
          <p:cNvPicPr>
            <a:picLocks noChangeAspect="1"/>
          </p:cNvPicPr>
          <p:nvPr userDrawn="1"/>
        </p:nvPicPr>
        <p:blipFill>
          <a:blip r:embed="rId3"/>
          <a:stretch>
            <a:fillRect/>
          </a:stretch>
        </p:blipFill>
        <p:spPr>
          <a:xfrm>
            <a:off x="602445" y="0"/>
            <a:ext cx="1713090" cy="1058777"/>
          </a:xfrm>
          <a:prstGeom prst="rect">
            <a:avLst/>
          </a:prstGeom>
        </p:spPr>
      </p:pic>
    </p:spTree>
    <p:extLst>
      <p:ext uri="{BB962C8B-B14F-4D97-AF65-F5344CB8AC3E}">
        <p14:creationId xmlns:p14="http://schemas.microsoft.com/office/powerpoint/2010/main" val="3156019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 are here 3">
    <p:spTree>
      <p:nvGrpSpPr>
        <p:cNvPr id="1" name=""/>
        <p:cNvGrpSpPr/>
        <p:nvPr/>
      </p:nvGrpSpPr>
      <p:grpSpPr>
        <a:xfrm>
          <a:off x="0" y="0"/>
          <a:ext cx="0" cy="0"/>
          <a:chOff x="0" y="0"/>
          <a:chExt cx="0" cy="0"/>
        </a:xfrm>
      </p:grpSpPr>
      <p:pic>
        <p:nvPicPr>
          <p:cNvPr id="3" name="Afbeelding 2" descr="Afbeelding met buiten, mensen, lopen, kudde&#10;&#10;Automatisch gegenereerde beschrijving">
            <a:extLst>
              <a:ext uri="{FF2B5EF4-FFF2-40B4-BE49-F238E27FC236}">
                <a16:creationId xmlns:a16="http://schemas.microsoft.com/office/drawing/2014/main" id="{A3031669-3E7E-3642-A734-760571BB2ED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0"/>
            <a:ext cx="12191998" cy="6858000"/>
          </a:xfrm>
          <a:prstGeom prst="rect">
            <a:avLst/>
          </a:prstGeom>
        </p:spPr>
      </p:pic>
      <p:sp>
        <p:nvSpPr>
          <p:cNvPr id="5" name="Tekstvak 4">
            <a:extLst>
              <a:ext uri="{FF2B5EF4-FFF2-40B4-BE49-F238E27FC236}">
                <a16:creationId xmlns:a16="http://schemas.microsoft.com/office/drawing/2014/main" id="{E1BA6D83-B4C8-3441-A411-D0E6BF38BB89}"/>
              </a:ext>
            </a:extLst>
          </p:cNvPr>
          <p:cNvSpPr txBox="1"/>
          <p:nvPr userDrawn="1"/>
        </p:nvSpPr>
        <p:spPr>
          <a:xfrm>
            <a:off x="602446" y="2883030"/>
            <a:ext cx="3990754" cy="3591304"/>
          </a:xfrm>
          <a:prstGeom prst="rect">
            <a:avLst/>
          </a:prstGeom>
          <a:noFill/>
        </p:spPr>
        <p:txBody>
          <a:bodyPr wrap="square" rtlCol="0">
            <a:spAutoFit/>
          </a:bodyPr>
          <a:lstStyle/>
          <a:p>
            <a:pPr marL="0">
              <a:lnSpc>
                <a:spcPts val="9020"/>
              </a:lnSpc>
              <a:spcBef>
                <a:spcPts val="0"/>
              </a:spcBef>
              <a:spcAft>
                <a:spcPts val="0"/>
              </a:spcAft>
            </a:pPr>
            <a:r>
              <a:rPr lang="nl-NL" sz="9600" b="1" i="0" dirty="0">
                <a:solidFill>
                  <a:schemeClr val="bg1"/>
                </a:solidFill>
                <a:latin typeface="Calibri" panose="020F0502020204030204" pitchFamily="34" charset="0"/>
                <a:ea typeface="Roboto Black" panose="02000000000000000000" pitchFamily="2" charset="0"/>
                <a:cs typeface="Calibri" panose="020F0502020204030204" pitchFamily="34" charset="0"/>
              </a:rPr>
              <a:t>We </a:t>
            </a:r>
          </a:p>
          <a:p>
            <a:pPr marL="0">
              <a:lnSpc>
                <a:spcPts val="9020"/>
              </a:lnSpc>
              <a:spcBef>
                <a:spcPts val="0"/>
              </a:spcBef>
            </a:pPr>
            <a:r>
              <a:rPr lang="nl-NL" sz="9600" b="1" i="0" dirty="0">
                <a:solidFill>
                  <a:schemeClr val="bg1"/>
                </a:solidFill>
                <a:latin typeface="Calibri" panose="020F0502020204030204" pitchFamily="34" charset="0"/>
                <a:ea typeface="Roboto Black" panose="02000000000000000000" pitchFamily="2" charset="0"/>
                <a:cs typeface="Calibri" panose="020F0502020204030204" pitchFamily="34" charset="0"/>
              </a:rPr>
              <a:t>zijn</a:t>
            </a:r>
            <a:br>
              <a:rPr lang="nl-NL" sz="9600" b="1" i="0" dirty="0">
                <a:solidFill>
                  <a:schemeClr val="bg1"/>
                </a:solidFill>
                <a:latin typeface="Calibri" panose="020F0502020204030204" pitchFamily="34" charset="0"/>
                <a:ea typeface="Roboto Black" panose="02000000000000000000" pitchFamily="2" charset="0"/>
                <a:cs typeface="Calibri" panose="020F0502020204030204" pitchFamily="34" charset="0"/>
              </a:rPr>
            </a:br>
            <a:r>
              <a:rPr lang="nl-NL" sz="9600" b="1" i="0" dirty="0">
                <a:solidFill>
                  <a:schemeClr val="bg1"/>
                </a:solidFill>
                <a:latin typeface="Calibri" panose="020F0502020204030204" pitchFamily="34" charset="0"/>
                <a:ea typeface="Roboto Black" panose="02000000000000000000" pitchFamily="2" charset="0"/>
                <a:cs typeface="Calibri" panose="020F0502020204030204" pitchFamily="34" charset="0"/>
              </a:rPr>
              <a:t>er.</a:t>
            </a:r>
          </a:p>
        </p:txBody>
      </p:sp>
      <p:pic>
        <p:nvPicPr>
          <p:cNvPr id="6" name="Afbeelding 5" descr="Afbeelding met tekening&#10;&#10;Automatisch gegenereerde beschrijving">
            <a:extLst>
              <a:ext uri="{FF2B5EF4-FFF2-40B4-BE49-F238E27FC236}">
                <a16:creationId xmlns:a16="http://schemas.microsoft.com/office/drawing/2014/main" id="{396401A2-6C6C-9D40-AD51-A04C5FFE8477}"/>
              </a:ext>
            </a:extLst>
          </p:cNvPr>
          <p:cNvPicPr>
            <a:picLocks noChangeAspect="1"/>
          </p:cNvPicPr>
          <p:nvPr userDrawn="1"/>
        </p:nvPicPr>
        <p:blipFill>
          <a:blip r:embed="rId3"/>
          <a:stretch>
            <a:fillRect/>
          </a:stretch>
        </p:blipFill>
        <p:spPr>
          <a:xfrm>
            <a:off x="602445" y="0"/>
            <a:ext cx="1713090" cy="1058777"/>
          </a:xfrm>
          <a:prstGeom prst="rect">
            <a:avLst/>
          </a:prstGeom>
        </p:spPr>
      </p:pic>
    </p:spTree>
    <p:extLst>
      <p:ext uri="{BB962C8B-B14F-4D97-AF65-F5344CB8AC3E}">
        <p14:creationId xmlns:p14="http://schemas.microsoft.com/office/powerpoint/2010/main" val="1114630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indpagina met QR code">
    <p:bg>
      <p:bgPr>
        <a:solidFill>
          <a:schemeClr val="accent6"/>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C3F5DD31-77CA-D745-8EB5-228BB47E0AA9}"/>
              </a:ext>
            </a:extLst>
          </p:cNvPr>
          <p:cNvSpPr txBox="1"/>
          <p:nvPr userDrawn="1"/>
        </p:nvSpPr>
        <p:spPr>
          <a:xfrm>
            <a:off x="2147776" y="632080"/>
            <a:ext cx="7896447" cy="5593839"/>
          </a:xfrm>
          <a:prstGeom prst="rect">
            <a:avLst/>
          </a:prstGeom>
          <a:noFill/>
        </p:spPr>
        <p:txBody>
          <a:bodyPr wrap="square" rtlCol="0">
            <a:spAutoFit/>
          </a:bodyPr>
          <a:lstStyle/>
          <a:p>
            <a:pPr algn="ctr">
              <a:lnSpc>
                <a:spcPct val="150000"/>
              </a:lnSpc>
            </a:pP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We zijn er voor onze naasten in nood, </a:t>
            </a:r>
            <a:b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b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die lijden in deze gebroken wereld.</a:t>
            </a:r>
          </a:p>
          <a:p>
            <a:pPr algn="ctr">
              <a:lnSpc>
                <a:spcPct val="150000"/>
              </a:lnSpc>
            </a:pPr>
            <a:endPar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endParaRPr>
          </a:p>
          <a:p>
            <a:pPr algn="ctr">
              <a:lnSpc>
                <a:spcPct val="150000"/>
              </a:lnSpc>
            </a:pP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We zijn er voor slachtoffers van oorlogen en rampen, </a:t>
            </a:r>
            <a:b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b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die zoeken naar troost, een maaltijd en een veilige plek.</a:t>
            </a:r>
          </a:p>
          <a:p>
            <a:pPr algn="ctr">
              <a:lnSpc>
                <a:spcPct val="150000"/>
              </a:lnSpc>
            </a:pPr>
            <a:endPar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endParaRPr>
          </a:p>
          <a:p>
            <a:pPr algn="ctr">
              <a:lnSpc>
                <a:spcPct val="150000"/>
              </a:lnSpc>
            </a:pP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We zijn er voor vluchtelingen die alles kwijt zijn,</a:t>
            </a:r>
          </a:p>
          <a:p>
            <a:pPr algn="ctr">
              <a:lnSpc>
                <a:spcPct val="150000"/>
              </a:lnSpc>
            </a:pP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en daarbij ook de moed dreigen te verliezen.</a:t>
            </a:r>
          </a:p>
          <a:p>
            <a:pPr algn="ctr">
              <a:lnSpc>
                <a:spcPct val="150000"/>
              </a:lnSpc>
            </a:pPr>
            <a:endPar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endParaRPr>
          </a:p>
          <a:p>
            <a:pPr algn="ctr">
              <a:lnSpc>
                <a:spcPct val="150000"/>
              </a:lnSpc>
            </a:pP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We helpen mensen weer op de been, </a:t>
            </a:r>
            <a:b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b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zorgen voor eten, een deken of een tent.</a:t>
            </a:r>
          </a:p>
          <a:p>
            <a:pPr algn="ctr">
              <a:lnSpc>
                <a:spcPct val="150000"/>
              </a:lnSpc>
            </a:pPr>
            <a:endPar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endParaRPr>
          </a:p>
          <a:p>
            <a:pPr algn="ctr">
              <a:lnSpc>
                <a:spcPct val="150000"/>
              </a:lnSpc>
            </a:pP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We blijven trouw tijdens de wederopbouw, </a:t>
            </a:r>
            <a:b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b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totdat mensen zichzelf weer kunnen redden.</a:t>
            </a:r>
          </a:p>
          <a:p>
            <a:pPr algn="ctr">
              <a:lnSpc>
                <a:spcPct val="150000"/>
              </a:lnSpc>
            </a:pPr>
            <a:endPar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endParaRPr>
          </a:p>
          <a:p>
            <a:pPr algn="ctr">
              <a:lnSpc>
                <a:spcPct val="150000"/>
              </a:lnSpc>
            </a:pP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We zijn er. Wij zijn ZOA.</a:t>
            </a:r>
            <a:endParaRPr lang="nl-NL" sz="1500" b="1" i="0" dirty="0">
              <a:solidFill>
                <a:schemeClr val="bg1"/>
              </a:solidFill>
              <a:latin typeface="Calibri" panose="020F0502020204030204" pitchFamily="34" charset="0"/>
              <a:ea typeface="Roboto Medium" panose="02000000000000000000" pitchFamily="2" charset="0"/>
              <a:cs typeface="Calibri" panose="020F0502020204030204" pitchFamily="34" charset="0"/>
            </a:endParaRPr>
          </a:p>
        </p:txBody>
      </p:sp>
      <p:sp>
        <p:nvSpPr>
          <p:cNvPr id="7" name="Rechthoek 6">
            <a:extLst>
              <a:ext uri="{FF2B5EF4-FFF2-40B4-BE49-F238E27FC236}">
                <a16:creationId xmlns:a16="http://schemas.microsoft.com/office/drawing/2014/main" id="{0E5EA90F-AA2C-544D-9D45-6CE49285AF97}"/>
              </a:ext>
            </a:extLst>
          </p:cNvPr>
          <p:cNvSpPr/>
          <p:nvPr userDrawn="1"/>
        </p:nvSpPr>
        <p:spPr>
          <a:xfrm>
            <a:off x="10341935" y="5121349"/>
            <a:ext cx="1304261" cy="1304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D59AD593-91E2-F141-A43B-E308274FF1FF}"/>
              </a:ext>
            </a:extLst>
          </p:cNvPr>
          <p:cNvSpPr txBox="1"/>
          <p:nvPr userDrawn="1"/>
        </p:nvSpPr>
        <p:spPr>
          <a:xfrm>
            <a:off x="602446" y="6240944"/>
            <a:ext cx="2296632" cy="292388"/>
          </a:xfrm>
          <a:prstGeom prst="rect">
            <a:avLst/>
          </a:prstGeom>
          <a:noFill/>
        </p:spPr>
        <p:txBody>
          <a:bodyPr wrap="square" rtlCol="0">
            <a:spAutoFit/>
          </a:bodyPr>
          <a:lstStyle/>
          <a:p>
            <a:pPr algn="l"/>
            <a:r>
              <a:rPr lang="nl-NL" sz="1300" b="0" i="0" dirty="0" err="1">
                <a:solidFill>
                  <a:schemeClr val="bg1"/>
                </a:solidFill>
                <a:latin typeface="Calibri" panose="020F0502020204030204" pitchFamily="34" charset="0"/>
                <a:ea typeface="Roboto" panose="02000000000000000000" pitchFamily="2" charset="0"/>
                <a:cs typeface="Calibri" panose="020F0502020204030204" pitchFamily="34" charset="0"/>
              </a:rPr>
              <a:t>www.zoa.nl</a:t>
            </a:r>
            <a:endParaRPr lang="nl-NL" sz="1300" b="0" i="0" dirty="0">
              <a:solidFill>
                <a:schemeClr val="bg1"/>
              </a:solidFill>
              <a:latin typeface="Calibri" panose="020F0502020204030204" pitchFamily="34" charset="0"/>
              <a:ea typeface="Roboto" panose="02000000000000000000" pitchFamily="2" charset="0"/>
              <a:cs typeface="Calibri" panose="020F0502020204030204" pitchFamily="34" charset="0"/>
            </a:endParaRPr>
          </a:p>
        </p:txBody>
      </p:sp>
      <p:pic>
        <p:nvPicPr>
          <p:cNvPr id="5" name="Afbeelding 4" descr="Afbeelding met zwart, wit&#10;&#10;Automatisch gegenereerde beschrijving">
            <a:extLst>
              <a:ext uri="{FF2B5EF4-FFF2-40B4-BE49-F238E27FC236}">
                <a16:creationId xmlns:a16="http://schemas.microsoft.com/office/drawing/2014/main" id="{51D2555A-7951-1242-9016-2EE6D50593B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19784" y="5199198"/>
            <a:ext cx="1148562" cy="1148562"/>
          </a:xfrm>
          <a:prstGeom prst="rect">
            <a:avLst/>
          </a:prstGeom>
        </p:spPr>
      </p:pic>
      <p:pic>
        <p:nvPicPr>
          <p:cNvPr id="9" name="Afbeelding 8" descr="Afbeelding met tekening&#10;&#10;Automatisch gegenereerde beschrijving">
            <a:extLst>
              <a:ext uri="{FF2B5EF4-FFF2-40B4-BE49-F238E27FC236}">
                <a16:creationId xmlns:a16="http://schemas.microsoft.com/office/drawing/2014/main" id="{948B4AE1-73BE-AA4D-828F-3D8EB633DEE3}"/>
              </a:ext>
            </a:extLst>
          </p:cNvPr>
          <p:cNvPicPr>
            <a:picLocks noChangeAspect="1"/>
          </p:cNvPicPr>
          <p:nvPr userDrawn="1"/>
        </p:nvPicPr>
        <p:blipFill>
          <a:blip r:embed="rId3"/>
          <a:stretch>
            <a:fillRect/>
          </a:stretch>
        </p:blipFill>
        <p:spPr>
          <a:xfrm>
            <a:off x="602445" y="0"/>
            <a:ext cx="1713090" cy="1058777"/>
          </a:xfrm>
          <a:prstGeom prst="rect">
            <a:avLst/>
          </a:prstGeom>
        </p:spPr>
      </p:pic>
    </p:spTree>
    <p:extLst>
      <p:ext uri="{BB962C8B-B14F-4D97-AF65-F5344CB8AC3E}">
        <p14:creationId xmlns:p14="http://schemas.microsoft.com/office/powerpoint/2010/main" val="4249602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blauw">
    <p:bg>
      <p:bgPr>
        <a:solidFill>
          <a:schemeClr val="accent5"/>
        </a:solidFill>
        <a:effectLst/>
      </p:bgPr>
    </p:bg>
    <p:spTree>
      <p:nvGrpSpPr>
        <p:cNvPr id="1" name=""/>
        <p:cNvGrpSpPr/>
        <p:nvPr/>
      </p:nvGrpSpPr>
      <p:grpSpPr>
        <a:xfrm>
          <a:off x="0" y="0"/>
          <a:ext cx="0" cy="0"/>
          <a:chOff x="0" y="0"/>
          <a:chExt cx="0" cy="0"/>
        </a:xfrm>
      </p:grpSpPr>
      <p:pic>
        <p:nvPicPr>
          <p:cNvPr id="8" name="Afbeelding 7" descr="Afbeelding met persoon, man, buiten, gebouw&#10;&#10;Automatisch gegenereerde beschrijving">
            <a:extLst>
              <a:ext uri="{FF2B5EF4-FFF2-40B4-BE49-F238E27FC236}">
                <a16:creationId xmlns:a16="http://schemas.microsoft.com/office/drawing/2014/main" id="{A512647E-1A31-BB4F-A286-144DFFD78B5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115265" y="0"/>
            <a:ext cx="4076735" cy="6858000"/>
          </a:xfrm>
          <a:prstGeom prst="rect">
            <a:avLst/>
          </a:prstGeom>
        </p:spPr>
      </p:pic>
      <p:sp>
        <p:nvSpPr>
          <p:cNvPr id="2" name="Titel 1">
            <a:extLst>
              <a:ext uri="{FF2B5EF4-FFF2-40B4-BE49-F238E27FC236}">
                <a16:creationId xmlns:a16="http://schemas.microsoft.com/office/drawing/2014/main" id="{D4638089-3C86-0C41-85D9-46D9F7D54361}"/>
              </a:ext>
            </a:extLst>
          </p:cNvPr>
          <p:cNvSpPr>
            <a:spLocks noGrp="1"/>
          </p:cNvSpPr>
          <p:nvPr>
            <p:ph type="ctrTitle"/>
          </p:nvPr>
        </p:nvSpPr>
        <p:spPr>
          <a:xfrm>
            <a:off x="602447" y="1906772"/>
            <a:ext cx="5202207" cy="1697929"/>
          </a:xfrm>
        </p:spPr>
        <p:txBody>
          <a:bodyPr anchor="b">
            <a:normAutofit/>
          </a:bodyPr>
          <a:lstStyle>
            <a:lvl1pPr algn="l">
              <a:defRPr sz="4000">
                <a:solidFill>
                  <a:schemeClr val="bg2"/>
                </a:solidFill>
              </a:defRPr>
            </a:lvl1pPr>
          </a:lstStyle>
          <a:p>
            <a:r>
              <a:rPr lang="nl-NL"/>
              <a:t>Klik om stijl te bewerken</a:t>
            </a:r>
            <a:endParaRPr lang="nl-NL" dirty="0"/>
          </a:p>
        </p:txBody>
      </p:sp>
      <p:sp>
        <p:nvSpPr>
          <p:cNvPr id="3" name="Ondertitel 2">
            <a:extLst>
              <a:ext uri="{FF2B5EF4-FFF2-40B4-BE49-F238E27FC236}">
                <a16:creationId xmlns:a16="http://schemas.microsoft.com/office/drawing/2014/main" id="{7F8D8023-C4C3-9E40-8B63-E016CA55A85B}"/>
              </a:ext>
            </a:extLst>
          </p:cNvPr>
          <p:cNvSpPr>
            <a:spLocks noGrp="1"/>
          </p:cNvSpPr>
          <p:nvPr>
            <p:ph type="subTitle" idx="1"/>
          </p:nvPr>
        </p:nvSpPr>
        <p:spPr>
          <a:xfrm>
            <a:off x="602446" y="3820110"/>
            <a:ext cx="5202207" cy="1996229"/>
          </a:xfrm>
        </p:spPr>
        <p:txBody>
          <a:bodyPr anchor="t"/>
          <a:lstStyle>
            <a:lvl1pPr marL="0" indent="0" algn="l">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afbeelding 10">
            <a:extLst>
              <a:ext uri="{FF2B5EF4-FFF2-40B4-BE49-F238E27FC236}">
                <a16:creationId xmlns:a16="http://schemas.microsoft.com/office/drawing/2014/main" id="{6DF19142-3BC5-494A-9DBF-A598A612D536}"/>
              </a:ext>
            </a:extLst>
          </p:cNvPr>
          <p:cNvSpPr>
            <a:spLocks noGrp="1"/>
          </p:cNvSpPr>
          <p:nvPr>
            <p:ph type="pic" sz="quarter" idx="13" hasCustomPrompt="1"/>
          </p:nvPr>
        </p:nvSpPr>
        <p:spPr>
          <a:xfrm>
            <a:off x="8115264" y="0"/>
            <a:ext cx="4076735" cy="6858000"/>
          </a:xfrm>
        </p:spPr>
        <p:txBody>
          <a:bodyPr anchor="ctr">
            <a:normAutofit/>
          </a:bodyPr>
          <a:lstStyle>
            <a:lvl1pPr marL="0" indent="0" algn="ctr">
              <a:buNone/>
              <a:defRPr sz="1400">
                <a:solidFill>
                  <a:schemeClr val="bg1"/>
                </a:solidFill>
              </a:defRPr>
            </a:lvl1pPr>
          </a:lstStyle>
          <a:p>
            <a:r>
              <a:rPr lang="nl-NL" dirty="0"/>
              <a:t>Plaats hier een afbeelding</a:t>
            </a:r>
          </a:p>
        </p:txBody>
      </p:sp>
      <p:pic>
        <p:nvPicPr>
          <p:cNvPr id="7" name="Afbeelding 6" descr="Afbeelding met tekening&#10;&#10;Automatisch gegenereerde beschrijving">
            <a:extLst>
              <a:ext uri="{FF2B5EF4-FFF2-40B4-BE49-F238E27FC236}">
                <a16:creationId xmlns:a16="http://schemas.microsoft.com/office/drawing/2014/main" id="{B065D40A-63A1-5F4E-BFF9-E622C3C140E6}"/>
              </a:ext>
            </a:extLst>
          </p:cNvPr>
          <p:cNvPicPr>
            <a:picLocks noChangeAspect="1"/>
          </p:cNvPicPr>
          <p:nvPr userDrawn="1"/>
        </p:nvPicPr>
        <p:blipFill>
          <a:blip r:embed="rId3"/>
          <a:stretch>
            <a:fillRect/>
          </a:stretch>
        </p:blipFill>
        <p:spPr>
          <a:xfrm>
            <a:off x="602445" y="0"/>
            <a:ext cx="1713090" cy="1058777"/>
          </a:xfrm>
          <a:prstGeom prst="rect">
            <a:avLst/>
          </a:prstGeom>
        </p:spPr>
      </p:pic>
    </p:spTree>
    <p:extLst>
      <p:ext uri="{BB962C8B-B14F-4D97-AF65-F5344CB8AC3E}">
        <p14:creationId xmlns:p14="http://schemas.microsoft.com/office/powerpoint/2010/main" val="764678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groen">
    <p:bg>
      <p:bgPr>
        <a:solidFill>
          <a:schemeClr val="accent4"/>
        </a:solidFill>
        <a:effectLst/>
      </p:bgPr>
    </p:bg>
    <p:spTree>
      <p:nvGrpSpPr>
        <p:cNvPr id="1" name=""/>
        <p:cNvGrpSpPr/>
        <p:nvPr/>
      </p:nvGrpSpPr>
      <p:grpSpPr>
        <a:xfrm>
          <a:off x="0" y="0"/>
          <a:ext cx="0" cy="0"/>
          <a:chOff x="0" y="0"/>
          <a:chExt cx="0" cy="0"/>
        </a:xfrm>
      </p:grpSpPr>
      <p:pic>
        <p:nvPicPr>
          <p:cNvPr id="16" name="Afbeelding 15" descr="Afbeelding met buiten, persoon, vasthouden, staand&#10;&#10;Automatisch gegenereerde beschrijving">
            <a:extLst>
              <a:ext uri="{FF2B5EF4-FFF2-40B4-BE49-F238E27FC236}">
                <a16:creationId xmlns:a16="http://schemas.microsoft.com/office/drawing/2014/main" id="{16933A5F-338C-9A4C-862D-14538D80168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124000" y="0"/>
            <a:ext cx="4068000" cy="6858000"/>
          </a:xfrm>
          <a:prstGeom prst="rect">
            <a:avLst/>
          </a:prstGeom>
        </p:spPr>
      </p:pic>
      <p:sp>
        <p:nvSpPr>
          <p:cNvPr id="10" name="Tijdelijke aanduiding voor afbeelding 10">
            <a:extLst>
              <a:ext uri="{FF2B5EF4-FFF2-40B4-BE49-F238E27FC236}">
                <a16:creationId xmlns:a16="http://schemas.microsoft.com/office/drawing/2014/main" id="{6DF19142-3BC5-494A-9DBF-A598A612D536}"/>
              </a:ext>
            </a:extLst>
          </p:cNvPr>
          <p:cNvSpPr>
            <a:spLocks noGrp="1"/>
          </p:cNvSpPr>
          <p:nvPr>
            <p:ph type="pic" sz="quarter" idx="13" hasCustomPrompt="1"/>
          </p:nvPr>
        </p:nvSpPr>
        <p:spPr>
          <a:xfrm>
            <a:off x="8124000" y="0"/>
            <a:ext cx="4068000" cy="6858000"/>
          </a:xfrm>
        </p:spPr>
        <p:txBody>
          <a:bodyPr anchor="ctr">
            <a:normAutofit/>
          </a:bodyPr>
          <a:lstStyle>
            <a:lvl1pPr marL="0" indent="0" algn="ctr">
              <a:buNone/>
              <a:defRPr sz="1400">
                <a:solidFill>
                  <a:schemeClr val="bg1"/>
                </a:solidFill>
              </a:defRPr>
            </a:lvl1pPr>
          </a:lstStyle>
          <a:p>
            <a:r>
              <a:rPr lang="nl-NL" dirty="0"/>
              <a:t>Plaats hier een afbeelding</a:t>
            </a:r>
          </a:p>
        </p:txBody>
      </p:sp>
      <p:sp>
        <p:nvSpPr>
          <p:cNvPr id="9" name="Titel 1">
            <a:extLst>
              <a:ext uri="{FF2B5EF4-FFF2-40B4-BE49-F238E27FC236}">
                <a16:creationId xmlns:a16="http://schemas.microsoft.com/office/drawing/2014/main" id="{17D09414-15BF-394B-8A57-8F9F3ED3204B}"/>
              </a:ext>
            </a:extLst>
          </p:cNvPr>
          <p:cNvSpPr>
            <a:spLocks noGrp="1"/>
          </p:cNvSpPr>
          <p:nvPr>
            <p:ph type="ctrTitle"/>
          </p:nvPr>
        </p:nvSpPr>
        <p:spPr>
          <a:xfrm>
            <a:off x="602447" y="1906772"/>
            <a:ext cx="5202207" cy="1697929"/>
          </a:xfrm>
        </p:spPr>
        <p:txBody>
          <a:bodyPr anchor="b">
            <a:normAutofit/>
          </a:bodyPr>
          <a:lstStyle>
            <a:lvl1pPr algn="l">
              <a:defRPr sz="4000">
                <a:solidFill>
                  <a:schemeClr val="bg1"/>
                </a:solidFill>
              </a:defRPr>
            </a:lvl1pPr>
          </a:lstStyle>
          <a:p>
            <a:r>
              <a:rPr lang="nl-NL"/>
              <a:t>Klik om stijl te bewerken</a:t>
            </a:r>
            <a:endParaRPr lang="nl-NL" dirty="0"/>
          </a:p>
        </p:txBody>
      </p:sp>
      <p:sp>
        <p:nvSpPr>
          <p:cNvPr id="11" name="Ondertitel 2">
            <a:extLst>
              <a:ext uri="{FF2B5EF4-FFF2-40B4-BE49-F238E27FC236}">
                <a16:creationId xmlns:a16="http://schemas.microsoft.com/office/drawing/2014/main" id="{0C62AAB1-0340-A04D-A783-F9F69B9074D3}"/>
              </a:ext>
            </a:extLst>
          </p:cNvPr>
          <p:cNvSpPr>
            <a:spLocks noGrp="1"/>
          </p:cNvSpPr>
          <p:nvPr>
            <p:ph type="subTitle" idx="1"/>
          </p:nvPr>
        </p:nvSpPr>
        <p:spPr>
          <a:xfrm>
            <a:off x="602446" y="3820110"/>
            <a:ext cx="5202207" cy="1996229"/>
          </a:xfrm>
        </p:spPr>
        <p:txBody>
          <a:bodyPr anchor="t"/>
          <a:lstStyle>
            <a:lvl1pPr marL="0" indent="0" algn="l">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descr="Afbeelding met tekening&#10;&#10;Automatisch gegenereerde beschrijving">
            <a:extLst>
              <a:ext uri="{FF2B5EF4-FFF2-40B4-BE49-F238E27FC236}">
                <a16:creationId xmlns:a16="http://schemas.microsoft.com/office/drawing/2014/main" id="{4E95FC24-EEC8-424D-BFB5-FBE6096A39A9}"/>
              </a:ext>
            </a:extLst>
          </p:cNvPr>
          <p:cNvPicPr>
            <a:picLocks noChangeAspect="1"/>
          </p:cNvPicPr>
          <p:nvPr userDrawn="1"/>
        </p:nvPicPr>
        <p:blipFill>
          <a:blip r:embed="rId3"/>
          <a:stretch>
            <a:fillRect/>
          </a:stretch>
        </p:blipFill>
        <p:spPr>
          <a:xfrm>
            <a:off x="602445" y="0"/>
            <a:ext cx="1713090" cy="1058777"/>
          </a:xfrm>
          <a:prstGeom prst="rect">
            <a:avLst/>
          </a:prstGeom>
        </p:spPr>
      </p:pic>
    </p:spTree>
    <p:extLst>
      <p:ext uri="{BB962C8B-B14F-4D97-AF65-F5344CB8AC3E}">
        <p14:creationId xmlns:p14="http://schemas.microsoft.com/office/powerpoint/2010/main" val="249276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op blauw">
    <p:bg>
      <p:bgPr>
        <a:solidFill>
          <a:schemeClr val="accent6"/>
        </a:solidFill>
        <a:effectLst/>
      </p:bgPr>
    </p:bg>
    <p:spTree>
      <p:nvGrpSpPr>
        <p:cNvPr id="1" name=""/>
        <p:cNvGrpSpPr/>
        <p:nvPr/>
      </p:nvGrpSpPr>
      <p:grpSpPr>
        <a:xfrm>
          <a:off x="0" y="0"/>
          <a:ext cx="0" cy="0"/>
          <a:chOff x="0" y="0"/>
          <a:chExt cx="0" cy="0"/>
        </a:xfrm>
      </p:grpSpPr>
      <p:pic>
        <p:nvPicPr>
          <p:cNvPr id="7" name="Afbeelding 6" descr="Afbeelding met persoon, binnen, tafel, kind&#10;&#10;Automatisch gegenereerde beschrijving">
            <a:extLst>
              <a:ext uri="{FF2B5EF4-FFF2-40B4-BE49-F238E27FC236}">
                <a16:creationId xmlns:a16="http://schemas.microsoft.com/office/drawing/2014/main" id="{FDB2DC3E-DDE8-2043-AFCE-4A0EEF04814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95353" y="0"/>
            <a:ext cx="6096647" cy="6858000"/>
          </a:xfrm>
          <a:prstGeom prst="rect">
            <a:avLst/>
          </a:prstGeom>
        </p:spPr>
      </p:pic>
      <p:sp>
        <p:nvSpPr>
          <p:cNvPr id="6" name="Titel 1">
            <a:extLst>
              <a:ext uri="{FF2B5EF4-FFF2-40B4-BE49-F238E27FC236}">
                <a16:creationId xmlns:a16="http://schemas.microsoft.com/office/drawing/2014/main" id="{E6634D73-CC6E-854F-9798-14C55C3A44C7}"/>
              </a:ext>
            </a:extLst>
          </p:cNvPr>
          <p:cNvSpPr>
            <a:spLocks noGrp="1"/>
          </p:cNvSpPr>
          <p:nvPr>
            <p:ph type="ctrTitle"/>
          </p:nvPr>
        </p:nvSpPr>
        <p:spPr>
          <a:xfrm>
            <a:off x="602446" y="1491647"/>
            <a:ext cx="5015267" cy="1619207"/>
          </a:xfrm>
        </p:spPr>
        <p:txBody>
          <a:bodyPr anchor="t">
            <a:normAutofit/>
          </a:bodyPr>
          <a:lstStyle>
            <a:lvl1pPr algn="l">
              <a:defRPr sz="4000">
                <a:solidFill>
                  <a:schemeClr val="bg1"/>
                </a:solidFill>
              </a:defRPr>
            </a:lvl1pPr>
          </a:lstStyle>
          <a:p>
            <a:r>
              <a:rPr lang="nl-NL"/>
              <a:t>Klik om stijl te bewerken</a:t>
            </a:r>
            <a:endParaRPr lang="nl-NL" dirty="0"/>
          </a:p>
        </p:txBody>
      </p:sp>
      <p:sp>
        <p:nvSpPr>
          <p:cNvPr id="10" name="Tijdelijke aanduiding voor tekst 7">
            <a:extLst>
              <a:ext uri="{FF2B5EF4-FFF2-40B4-BE49-F238E27FC236}">
                <a16:creationId xmlns:a16="http://schemas.microsoft.com/office/drawing/2014/main" id="{48ED6189-A8A4-5543-A4C2-3557F7305797}"/>
              </a:ext>
            </a:extLst>
          </p:cNvPr>
          <p:cNvSpPr>
            <a:spLocks noGrp="1"/>
          </p:cNvSpPr>
          <p:nvPr>
            <p:ph type="body" sz="quarter" idx="10"/>
          </p:nvPr>
        </p:nvSpPr>
        <p:spPr>
          <a:xfrm>
            <a:off x="603095" y="3353079"/>
            <a:ext cx="5015266" cy="2971804"/>
          </a:xfrm>
        </p:spPr>
        <p:txBody>
          <a:bodyPr numCol="1" spcCol="252000">
            <a:normAutofit/>
          </a:bodyPr>
          <a:lstStyle>
            <a:lvl1pPr>
              <a:defRPr sz="2000"/>
            </a:lvl1pPr>
            <a:lvl2pPr>
              <a:defRPr sz="2000"/>
            </a:lvl2pPr>
            <a:lvl3pPr>
              <a:defRPr sz="2000"/>
            </a:lvl3pPr>
            <a:lvl4pPr>
              <a:defRPr sz="2000"/>
            </a:lvl4pPr>
            <a:lvl5pPr marL="0" indent="0">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afbeelding 10">
            <a:extLst>
              <a:ext uri="{FF2B5EF4-FFF2-40B4-BE49-F238E27FC236}">
                <a16:creationId xmlns:a16="http://schemas.microsoft.com/office/drawing/2014/main" id="{078BF424-48B9-AE4D-9572-53ADF28209D8}"/>
              </a:ext>
            </a:extLst>
          </p:cNvPr>
          <p:cNvSpPr>
            <a:spLocks noGrp="1"/>
          </p:cNvSpPr>
          <p:nvPr>
            <p:ph type="pic" sz="quarter" idx="13" hasCustomPrompt="1"/>
          </p:nvPr>
        </p:nvSpPr>
        <p:spPr>
          <a:xfrm>
            <a:off x="6095353" y="5"/>
            <a:ext cx="6091404" cy="6858000"/>
          </a:xfrm>
        </p:spPr>
        <p:txBody>
          <a:bodyPr anchor="ctr">
            <a:normAutofit/>
          </a:bodyPr>
          <a:lstStyle>
            <a:lvl1pPr marL="0" indent="0" algn="ctr">
              <a:buNone/>
              <a:defRPr sz="1400">
                <a:solidFill>
                  <a:schemeClr val="bg1"/>
                </a:solidFill>
              </a:defRPr>
            </a:lvl1pPr>
          </a:lstStyle>
          <a:p>
            <a:r>
              <a:rPr lang="nl-NL" dirty="0"/>
              <a:t>Plaats hier een afbeelding</a:t>
            </a:r>
          </a:p>
        </p:txBody>
      </p:sp>
      <p:pic>
        <p:nvPicPr>
          <p:cNvPr id="9" name="Afbeelding 8" descr="Afbeelding met tekening&#10;&#10;Automatisch gegenereerde beschrijving">
            <a:extLst>
              <a:ext uri="{FF2B5EF4-FFF2-40B4-BE49-F238E27FC236}">
                <a16:creationId xmlns:a16="http://schemas.microsoft.com/office/drawing/2014/main" id="{7D7E1A9D-3136-D242-9CF8-13AD9857AA04}"/>
              </a:ext>
            </a:extLst>
          </p:cNvPr>
          <p:cNvPicPr>
            <a:picLocks noChangeAspect="1"/>
          </p:cNvPicPr>
          <p:nvPr userDrawn="1"/>
        </p:nvPicPr>
        <p:blipFill>
          <a:blip r:embed="rId3"/>
          <a:stretch>
            <a:fillRect/>
          </a:stretch>
        </p:blipFill>
        <p:spPr>
          <a:xfrm>
            <a:off x="602445" y="0"/>
            <a:ext cx="1713090" cy="1058777"/>
          </a:xfrm>
          <a:prstGeom prst="rect">
            <a:avLst/>
          </a:prstGeom>
        </p:spPr>
      </p:pic>
    </p:spTree>
    <p:extLst>
      <p:ext uri="{BB962C8B-B14F-4D97-AF65-F5344CB8AC3E}">
        <p14:creationId xmlns:p14="http://schemas.microsoft.com/office/powerpoint/2010/main" val="36248609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op lichtbruin">
    <p:bg>
      <p:bgPr>
        <a:solidFill>
          <a:schemeClr val="accent3"/>
        </a:solidFill>
        <a:effectLst/>
      </p:bgPr>
    </p:bg>
    <p:spTree>
      <p:nvGrpSpPr>
        <p:cNvPr id="1" name=""/>
        <p:cNvGrpSpPr/>
        <p:nvPr/>
      </p:nvGrpSpPr>
      <p:grpSpPr>
        <a:xfrm>
          <a:off x="0" y="0"/>
          <a:ext cx="0" cy="0"/>
          <a:chOff x="0" y="0"/>
          <a:chExt cx="0" cy="0"/>
        </a:xfrm>
      </p:grpSpPr>
      <p:pic>
        <p:nvPicPr>
          <p:cNvPr id="5" name="Afbeelding 4" descr="Afbeelding met persoon, zitten, mensen, voedsel&#10;&#10;Automatisch gegenereerde beschrijving">
            <a:extLst>
              <a:ext uri="{FF2B5EF4-FFF2-40B4-BE49-F238E27FC236}">
                <a16:creationId xmlns:a16="http://schemas.microsoft.com/office/drawing/2014/main" id="{3A9F5C7D-F472-1847-8853-724C958E059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115848" y="-1"/>
            <a:ext cx="4076152" cy="6858001"/>
          </a:xfrm>
          <a:prstGeom prst="rect">
            <a:avLst/>
          </a:prstGeom>
        </p:spPr>
      </p:pic>
      <p:sp>
        <p:nvSpPr>
          <p:cNvPr id="10" name="Tijdelijke aanduiding voor afbeelding 10">
            <a:extLst>
              <a:ext uri="{FF2B5EF4-FFF2-40B4-BE49-F238E27FC236}">
                <a16:creationId xmlns:a16="http://schemas.microsoft.com/office/drawing/2014/main" id="{6DF19142-3BC5-494A-9DBF-A598A612D536}"/>
              </a:ext>
            </a:extLst>
          </p:cNvPr>
          <p:cNvSpPr>
            <a:spLocks noGrp="1"/>
          </p:cNvSpPr>
          <p:nvPr>
            <p:ph type="pic" sz="quarter" idx="13" hasCustomPrompt="1"/>
          </p:nvPr>
        </p:nvSpPr>
        <p:spPr>
          <a:xfrm>
            <a:off x="8115848" y="0"/>
            <a:ext cx="3946844" cy="6858000"/>
          </a:xfrm>
        </p:spPr>
        <p:txBody>
          <a:bodyPr anchor="ctr">
            <a:normAutofit/>
          </a:bodyPr>
          <a:lstStyle>
            <a:lvl1pPr marL="0" indent="0" algn="ctr">
              <a:buNone/>
              <a:defRPr sz="1400">
                <a:solidFill>
                  <a:schemeClr val="bg1"/>
                </a:solidFill>
              </a:defRPr>
            </a:lvl1pPr>
          </a:lstStyle>
          <a:p>
            <a:r>
              <a:rPr lang="nl-NL" dirty="0"/>
              <a:t>Plaats hier een afbeelding</a:t>
            </a:r>
          </a:p>
        </p:txBody>
      </p:sp>
      <p:sp>
        <p:nvSpPr>
          <p:cNvPr id="15" name="Titel 1">
            <a:extLst>
              <a:ext uri="{FF2B5EF4-FFF2-40B4-BE49-F238E27FC236}">
                <a16:creationId xmlns:a16="http://schemas.microsoft.com/office/drawing/2014/main" id="{53985B33-6B17-C246-9800-C295AC462F06}"/>
              </a:ext>
            </a:extLst>
          </p:cNvPr>
          <p:cNvSpPr>
            <a:spLocks noGrp="1"/>
          </p:cNvSpPr>
          <p:nvPr>
            <p:ph type="ctrTitle"/>
          </p:nvPr>
        </p:nvSpPr>
        <p:spPr>
          <a:xfrm>
            <a:off x="602446" y="1491647"/>
            <a:ext cx="5015267" cy="1619207"/>
          </a:xfrm>
        </p:spPr>
        <p:txBody>
          <a:bodyPr anchor="t">
            <a:normAutofit/>
          </a:bodyPr>
          <a:lstStyle>
            <a:lvl1pPr algn="l">
              <a:defRPr sz="4000">
                <a:solidFill>
                  <a:schemeClr val="tx1"/>
                </a:solidFill>
              </a:defRPr>
            </a:lvl1pPr>
          </a:lstStyle>
          <a:p>
            <a:r>
              <a:rPr lang="nl-NL"/>
              <a:t>Klik om stijl te bewerken</a:t>
            </a:r>
            <a:endParaRPr lang="nl-NL" dirty="0"/>
          </a:p>
        </p:txBody>
      </p:sp>
      <p:sp>
        <p:nvSpPr>
          <p:cNvPr id="16" name="Tijdelijke aanduiding voor tekst 7">
            <a:extLst>
              <a:ext uri="{FF2B5EF4-FFF2-40B4-BE49-F238E27FC236}">
                <a16:creationId xmlns:a16="http://schemas.microsoft.com/office/drawing/2014/main" id="{E1833191-9B3E-D349-98AA-92007C603231}"/>
              </a:ext>
            </a:extLst>
          </p:cNvPr>
          <p:cNvSpPr>
            <a:spLocks noGrp="1"/>
          </p:cNvSpPr>
          <p:nvPr>
            <p:ph type="body" sz="quarter" idx="10"/>
          </p:nvPr>
        </p:nvSpPr>
        <p:spPr>
          <a:xfrm>
            <a:off x="603095" y="3353079"/>
            <a:ext cx="5015266" cy="2971804"/>
          </a:xfrm>
        </p:spPr>
        <p:txBody>
          <a:bodyPr numCol="1" spcCol="252000">
            <a:normAutofit/>
          </a:bodyPr>
          <a:lstStyle>
            <a:lvl1pPr>
              <a:defRPr sz="2000"/>
            </a:lvl1pPr>
            <a:lvl2pPr>
              <a:defRPr sz="2000"/>
            </a:lvl2pPr>
            <a:lvl3pPr>
              <a:defRPr sz="2000"/>
            </a:lvl3pPr>
            <a:lvl4pPr>
              <a:defRPr sz="2000"/>
            </a:lvl4pPr>
            <a:lvl5pPr marL="0" indent="0">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7" name="Afbeelding 6" descr="Afbeelding met tekening&#10;&#10;Automatisch gegenereerde beschrijving">
            <a:extLst>
              <a:ext uri="{FF2B5EF4-FFF2-40B4-BE49-F238E27FC236}">
                <a16:creationId xmlns:a16="http://schemas.microsoft.com/office/drawing/2014/main" id="{26589D55-EEBE-7F42-A81D-323AF8AA0B14}"/>
              </a:ext>
            </a:extLst>
          </p:cNvPr>
          <p:cNvPicPr>
            <a:picLocks noChangeAspect="1"/>
          </p:cNvPicPr>
          <p:nvPr userDrawn="1"/>
        </p:nvPicPr>
        <p:blipFill>
          <a:blip r:embed="rId3"/>
          <a:stretch>
            <a:fillRect/>
          </a:stretch>
        </p:blipFill>
        <p:spPr>
          <a:xfrm>
            <a:off x="602445" y="0"/>
            <a:ext cx="1713090" cy="1058777"/>
          </a:xfrm>
          <a:prstGeom prst="rect">
            <a:avLst/>
          </a:prstGeom>
        </p:spPr>
      </p:pic>
    </p:spTree>
    <p:extLst>
      <p:ext uri="{BB962C8B-B14F-4D97-AF65-F5344CB8AC3E}">
        <p14:creationId xmlns:p14="http://schemas.microsoft.com/office/powerpoint/2010/main" val="3950052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en afb. halve pagina">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CB9A86-F513-CC45-8602-7BB1441C2F0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96000" y="0"/>
            <a:ext cx="6096000" cy="6857999"/>
          </a:xfrm>
          <a:prstGeom prst="rect">
            <a:avLst/>
          </a:prstGeom>
        </p:spPr>
      </p:pic>
      <p:sp>
        <p:nvSpPr>
          <p:cNvPr id="8" name="Tijdelijke aanduiding voor afbeelding 10">
            <a:extLst>
              <a:ext uri="{FF2B5EF4-FFF2-40B4-BE49-F238E27FC236}">
                <a16:creationId xmlns:a16="http://schemas.microsoft.com/office/drawing/2014/main" id="{078BF424-48B9-AE4D-9572-53ADF28209D8}"/>
              </a:ext>
            </a:extLst>
          </p:cNvPr>
          <p:cNvSpPr>
            <a:spLocks noGrp="1"/>
          </p:cNvSpPr>
          <p:nvPr>
            <p:ph type="pic" sz="quarter" idx="13" hasCustomPrompt="1"/>
          </p:nvPr>
        </p:nvSpPr>
        <p:spPr>
          <a:xfrm>
            <a:off x="6095352" y="0"/>
            <a:ext cx="6095352" cy="6858000"/>
          </a:xfrm>
        </p:spPr>
        <p:txBody>
          <a:bodyPr anchor="ctr">
            <a:normAutofit/>
          </a:bodyPr>
          <a:lstStyle>
            <a:lvl1pPr marL="0" indent="0" algn="ctr">
              <a:buNone/>
              <a:defRPr sz="1400">
                <a:solidFill>
                  <a:schemeClr val="bg1"/>
                </a:solidFill>
              </a:defRPr>
            </a:lvl1pPr>
          </a:lstStyle>
          <a:p>
            <a:r>
              <a:rPr lang="nl-NL" dirty="0"/>
              <a:t>Plaats hier een afbeelding</a:t>
            </a:r>
          </a:p>
        </p:txBody>
      </p:sp>
      <p:sp>
        <p:nvSpPr>
          <p:cNvPr id="12" name="Titel 1">
            <a:extLst>
              <a:ext uri="{FF2B5EF4-FFF2-40B4-BE49-F238E27FC236}">
                <a16:creationId xmlns:a16="http://schemas.microsoft.com/office/drawing/2014/main" id="{32181CB2-D60B-754C-A910-004D90A8ECAB}"/>
              </a:ext>
            </a:extLst>
          </p:cNvPr>
          <p:cNvSpPr>
            <a:spLocks noGrp="1"/>
          </p:cNvSpPr>
          <p:nvPr>
            <p:ph type="ctrTitle"/>
          </p:nvPr>
        </p:nvSpPr>
        <p:spPr>
          <a:xfrm>
            <a:off x="602446" y="1491647"/>
            <a:ext cx="5015267" cy="1619207"/>
          </a:xfrm>
        </p:spPr>
        <p:txBody>
          <a:bodyPr anchor="t">
            <a:normAutofit/>
          </a:bodyPr>
          <a:lstStyle>
            <a:lvl1pPr algn="l">
              <a:defRPr sz="4000">
                <a:solidFill>
                  <a:schemeClr val="bg2"/>
                </a:solidFill>
              </a:defRPr>
            </a:lvl1pPr>
          </a:lstStyle>
          <a:p>
            <a:r>
              <a:rPr lang="nl-NL"/>
              <a:t>Klik om stijl te bewerken</a:t>
            </a:r>
            <a:endParaRPr lang="nl-NL" dirty="0"/>
          </a:p>
        </p:txBody>
      </p:sp>
      <p:sp>
        <p:nvSpPr>
          <p:cNvPr id="13" name="Tijdelijke aanduiding voor tekst 7">
            <a:extLst>
              <a:ext uri="{FF2B5EF4-FFF2-40B4-BE49-F238E27FC236}">
                <a16:creationId xmlns:a16="http://schemas.microsoft.com/office/drawing/2014/main" id="{209BBDF9-C560-F448-9EE7-2636F1487F02}"/>
              </a:ext>
            </a:extLst>
          </p:cNvPr>
          <p:cNvSpPr>
            <a:spLocks noGrp="1"/>
          </p:cNvSpPr>
          <p:nvPr>
            <p:ph type="body" sz="quarter" idx="10"/>
          </p:nvPr>
        </p:nvSpPr>
        <p:spPr>
          <a:xfrm>
            <a:off x="603095" y="3353079"/>
            <a:ext cx="5015266" cy="2971804"/>
          </a:xfrm>
        </p:spPr>
        <p:txBody>
          <a:bodyPr numCol="1" spcCol="252000">
            <a:normAutofit/>
          </a:bodyPr>
          <a:lstStyle>
            <a:lvl1pPr>
              <a:defRPr sz="2000"/>
            </a:lvl1pPr>
            <a:lvl2pPr>
              <a:defRPr sz="2000"/>
            </a:lvl2pPr>
            <a:lvl3pPr>
              <a:defRPr sz="2000"/>
            </a:lvl3pPr>
            <a:lvl4pPr>
              <a:defRPr sz="2000"/>
            </a:lvl4pPr>
            <a:lvl5pPr marL="0" indent="0">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0" name="Afbeelding 9" descr="Afbeelding met tekening&#10;&#10;Automatisch gegenereerde beschrijving">
            <a:extLst>
              <a:ext uri="{FF2B5EF4-FFF2-40B4-BE49-F238E27FC236}">
                <a16:creationId xmlns:a16="http://schemas.microsoft.com/office/drawing/2014/main" id="{4B63EB18-4857-FF48-9FED-0CA5EE570C67}"/>
              </a:ext>
            </a:extLst>
          </p:cNvPr>
          <p:cNvPicPr>
            <a:picLocks noChangeAspect="1"/>
          </p:cNvPicPr>
          <p:nvPr userDrawn="1"/>
        </p:nvPicPr>
        <p:blipFill>
          <a:blip r:embed="rId3"/>
          <a:stretch>
            <a:fillRect/>
          </a:stretch>
        </p:blipFill>
        <p:spPr>
          <a:xfrm>
            <a:off x="602445" y="0"/>
            <a:ext cx="1713090" cy="1058777"/>
          </a:xfrm>
          <a:prstGeom prst="rect">
            <a:avLst/>
          </a:prstGeom>
        </p:spPr>
      </p:pic>
    </p:spTree>
    <p:extLst>
      <p:ext uri="{BB962C8B-B14F-4D97-AF65-F5344CB8AC3E}">
        <p14:creationId xmlns:p14="http://schemas.microsoft.com/office/powerpoint/2010/main" val="29582023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en smalle afbeelding">
    <p:spTree>
      <p:nvGrpSpPr>
        <p:cNvPr id="1" name=""/>
        <p:cNvGrpSpPr/>
        <p:nvPr/>
      </p:nvGrpSpPr>
      <p:grpSpPr>
        <a:xfrm>
          <a:off x="0" y="0"/>
          <a:ext cx="0" cy="0"/>
          <a:chOff x="0" y="0"/>
          <a:chExt cx="0" cy="0"/>
        </a:xfrm>
      </p:grpSpPr>
      <p:pic>
        <p:nvPicPr>
          <p:cNvPr id="9" name="Afbeelding 8" descr="Afbeelding met buiten, persoon, staand, jong&#10;&#10;Automatisch gegenereerde beschrijving">
            <a:extLst>
              <a:ext uri="{FF2B5EF4-FFF2-40B4-BE49-F238E27FC236}">
                <a16:creationId xmlns:a16="http://schemas.microsoft.com/office/drawing/2014/main" id="{D23C6117-BC08-274F-9227-1A4DB948B71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966325" y="0"/>
            <a:ext cx="2225675" cy="6858000"/>
          </a:xfrm>
          <a:prstGeom prst="rect">
            <a:avLst/>
          </a:prstGeom>
        </p:spPr>
      </p:pic>
      <p:sp>
        <p:nvSpPr>
          <p:cNvPr id="4" name="Titel 1">
            <a:extLst>
              <a:ext uri="{FF2B5EF4-FFF2-40B4-BE49-F238E27FC236}">
                <a16:creationId xmlns:a16="http://schemas.microsoft.com/office/drawing/2014/main" id="{077D5B94-3312-CC42-9765-08F6FA937435}"/>
              </a:ext>
            </a:extLst>
          </p:cNvPr>
          <p:cNvSpPr>
            <a:spLocks noGrp="1"/>
          </p:cNvSpPr>
          <p:nvPr>
            <p:ph type="ctrTitle"/>
          </p:nvPr>
        </p:nvSpPr>
        <p:spPr>
          <a:xfrm>
            <a:off x="602446" y="1491647"/>
            <a:ext cx="8863287" cy="771775"/>
          </a:xfrm>
        </p:spPr>
        <p:txBody>
          <a:bodyPr anchor="t">
            <a:normAutofit/>
          </a:bodyPr>
          <a:lstStyle>
            <a:lvl1pPr algn="l">
              <a:defRPr sz="4000">
                <a:solidFill>
                  <a:schemeClr val="bg2"/>
                </a:solidFill>
              </a:defRPr>
            </a:lvl1pPr>
          </a:lstStyle>
          <a:p>
            <a:r>
              <a:rPr lang="nl-NL"/>
              <a:t>Klik om stijl te bewerken</a:t>
            </a:r>
            <a:endParaRPr lang="nl-NL" dirty="0"/>
          </a:p>
        </p:txBody>
      </p:sp>
      <p:sp>
        <p:nvSpPr>
          <p:cNvPr id="5" name="Tijdelijke aanduiding voor tekst 7">
            <a:extLst>
              <a:ext uri="{FF2B5EF4-FFF2-40B4-BE49-F238E27FC236}">
                <a16:creationId xmlns:a16="http://schemas.microsoft.com/office/drawing/2014/main" id="{1DC82172-24D8-3843-88C5-D155B9D7CC4D}"/>
              </a:ext>
            </a:extLst>
          </p:cNvPr>
          <p:cNvSpPr>
            <a:spLocks noGrp="1"/>
          </p:cNvSpPr>
          <p:nvPr>
            <p:ph type="body" sz="quarter" idx="10"/>
          </p:nvPr>
        </p:nvSpPr>
        <p:spPr>
          <a:xfrm>
            <a:off x="603095" y="2534356"/>
            <a:ext cx="8862638" cy="3790527"/>
          </a:xfrm>
        </p:spPr>
        <p:txBody>
          <a:bodyPr numCol="1" spcCol="252000">
            <a:normAutofit/>
          </a:bodyPr>
          <a:lstStyle>
            <a:lvl1pPr>
              <a:defRPr sz="2000"/>
            </a:lvl1pPr>
            <a:lvl2pPr>
              <a:defRPr sz="2000"/>
            </a:lvl2pPr>
            <a:lvl3pPr>
              <a:defRPr sz="2000"/>
            </a:lvl3pPr>
            <a:lvl4pPr>
              <a:defRPr sz="2000"/>
            </a:lvl4pPr>
            <a:lvl5pPr marL="0" indent="0">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afbeelding 9">
            <a:extLst>
              <a:ext uri="{FF2B5EF4-FFF2-40B4-BE49-F238E27FC236}">
                <a16:creationId xmlns:a16="http://schemas.microsoft.com/office/drawing/2014/main" id="{AB19F743-BF09-1142-907A-8132D955DFCF}"/>
              </a:ext>
            </a:extLst>
          </p:cNvPr>
          <p:cNvSpPr>
            <a:spLocks noGrp="1"/>
          </p:cNvSpPr>
          <p:nvPr>
            <p:ph type="pic" sz="quarter" idx="11" hasCustomPrompt="1"/>
          </p:nvPr>
        </p:nvSpPr>
        <p:spPr>
          <a:xfrm>
            <a:off x="9966325" y="9241"/>
            <a:ext cx="2225675" cy="6858000"/>
          </a:xfrm>
        </p:spPr>
        <p:txBody>
          <a:bodyPr anchor="ctr">
            <a:normAutofit/>
          </a:bodyPr>
          <a:lstStyle>
            <a:lvl1pPr marL="0" indent="0" algn="ctr">
              <a:buNone/>
              <a:defRPr sz="1800">
                <a:solidFill>
                  <a:schemeClr val="bg1"/>
                </a:solidFill>
              </a:defRPr>
            </a:lvl1pPr>
          </a:lstStyle>
          <a:p>
            <a:r>
              <a:rPr lang="nl-NL" dirty="0"/>
              <a:t>Afbeelding</a:t>
            </a:r>
          </a:p>
        </p:txBody>
      </p:sp>
      <p:pic>
        <p:nvPicPr>
          <p:cNvPr id="7" name="Afbeelding 6" descr="Afbeelding met tekening&#10;&#10;Automatisch gegenereerde beschrijving">
            <a:extLst>
              <a:ext uri="{FF2B5EF4-FFF2-40B4-BE49-F238E27FC236}">
                <a16:creationId xmlns:a16="http://schemas.microsoft.com/office/drawing/2014/main" id="{559DC33B-915E-8D45-9863-E19BBDB0840E}"/>
              </a:ext>
            </a:extLst>
          </p:cNvPr>
          <p:cNvPicPr>
            <a:picLocks noChangeAspect="1"/>
          </p:cNvPicPr>
          <p:nvPr userDrawn="1"/>
        </p:nvPicPr>
        <p:blipFill>
          <a:blip r:embed="rId3"/>
          <a:stretch>
            <a:fillRect/>
          </a:stretch>
        </p:blipFill>
        <p:spPr>
          <a:xfrm>
            <a:off x="602445" y="0"/>
            <a:ext cx="1713090" cy="1058777"/>
          </a:xfrm>
          <a:prstGeom prst="rect">
            <a:avLst/>
          </a:prstGeom>
        </p:spPr>
      </p:pic>
    </p:spTree>
    <p:extLst>
      <p:ext uri="{BB962C8B-B14F-4D97-AF65-F5344CB8AC3E}">
        <p14:creationId xmlns:p14="http://schemas.microsoft.com/office/powerpoint/2010/main" val="3634584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kst en smalle afbeeldin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7576E261-4747-2E43-BA08-CD9D55C6BC71}"/>
              </a:ext>
            </a:extLst>
          </p:cNvPr>
          <p:cNvSpPr>
            <a:spLocks noGrp="1"/>
          </p:cNvSpPr>
          <p:nvPr>
            <p:ph type="ctrTitle"/>
          </p:nvPr>
        </p:nvSpPr>
        <p:spPr>
          <a:xfrm>
            <a:off x="602446" y="1491647"/>
            <a:ext cx="8863287" cy="771775"/>
          </a:xfrm>
        </p:spPr>
        <p:txBody>
          <a:bodyPr anchor="t">
            <a:normAutofit/>
          </a:bodyPr>
          <a:lstStyle>
            <a:lvl1pPr algn="l">
              <a:defRPr sz="4000">
                <a:solidFill>
                  <a:schemeClr val="bg2"/>
                </a:solidFill>
              </a:defRPr>
            </a:lvl1pPr>
          </a:lstStyle>
          <a:p>
            <a:r>
              <a:rPr lang="nl-NL"/>
              <a:t>Klik om stijl te bewerken</a:t>
            </a:r>
            <a:endParaRPr lang="nl-NL" dirty="0"/>
          </a:p>
        </p:txBody>
      </p:sp>
      <p:sp>
        <p:nvSpPr>
          <p:cNvPr id="9" name="Tijdelijke aanduiding voor tekst 7">
            <a:extLst>
              <a:ext uri="{FF2B5EF4-FFF2-40B4-BE49-F238E27FC236}">
                <a16:creationId xmlns:a16="http://schemas.microsoft.com/office/drawing/2014/main" id="{34D9A5AF-39C4-644C-B86A-9C7B33C111F0}"/>
              </a:ext>
            </a:extLst>
          </p:cNvPr>
          <p:cNvSpPr>
            <a:spLocks noGrp="1"/>
          </p:cNvSpPr>
          <p:nvPr>
            <p:ph type="body" sz="quarter" idx="10"/>
          </p:nvPr>
        </p:nvSpPr>
        <p:spPr>
          <a:xfrm>
            <a:off x="603096" y="2534357"/>
            <a:ext cx="5585054" cy="3581990"/>
          </a:xfrm>
        </p:spPr>
        <p:txBody>
          <a:bodyPr numCol="1" spcCol="252000">
            <a:normAutofit/>
          </a:bodyPr>
          <a:lstStyle>
            <a:lvl1pPr>
              <a:defRPr sz="2000"/>
            </a:lvl1pPr>
            <a:lvl2pPr>
              <a:defRPr sz="2000"/>
            </a:lvl2pPr>
            <a:lvl3pPr>
              <a:defRPr sz="2000"/>
            </a:lvl3pPr>
            <a:lvl4pPr>
              <a:defRPr sz="2000"/>
            </a:lvl4pPr>
            <a:lvl5pPr marL="0" indent="0">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1" name="Afbeelding 10" descr="Afbeelding met buiten, gebouw, man, houten&#10;&#10;Automatisch gegenereerde beschrijving">
            <a:extLst>
              <a:ext uri="{FF2B5EF4-FFF2-40B4-BE49-F238E27FC236}">
                <a16:creationId xmlns:a16="http://schemas.microsoft.com/office/drawing/2014/main" id="{8E000046-5D59-E242-BE06-72FAB068B4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65358" y="2534356"/>
            <a:ext cx="5372986" cy="3581991"/>
          </a:xfrm>
          <a:prstGeom prst="rect">
            <a:avLst/>
          </a:prstGeom>
        </p:spPr>
      </p:pic>
      <p:sp>
        <p:nvSpPr>
          <p:cNvPr id="12" name="Tijdelijke aanduiding voor afbeelding 9">
            <a:extLst>
              <a:ext uri="{FF2B5EF4-FFF2-40B4-BE49-F238E27FC236}">
                <a16:creationId xmlns:a16="http://schemas.microsoft.com/office/drawing/2014/main" id="{8125065E-7604-024C-8C3B-F87AB12D8446}"/>
              </a:ext>
            </a:extLst>
          </p:cNvPr>
          <p:cNvSpPr>
            <a:spLocks noGrp="1"/>
          </p:cNvSpPr>
          <p:nvPr>
            <p:ph type="pic" sz="quarter" idx="11" hasCustomPrompt="1"/>
          </p:nvPr>
        </p:nvSpPr>
        <p:spPr>
          <a:xfrm>
            <a:off x="6365358" y="2534356"/>
            <a:ext cx="5372986" cy="3581991"/>
          </a:xfrm>
        </p:spPr>
        <p:txBody>
          <a:bodyPr anchor="ctr">
            <a:normAutofit/>
          </a:bodyPr>
          <a:lstStyle>
            <a:lvl1pPr marL="0" indent="0" algn="ctr">
              <a:buNone/>
              <a:defRPr sz="1800">
                <a:solidFill>
                  <a:schemeClr val="bg1"/>
                </a:solidFill>
              </a:defRPr>
            </a:lvl1pPr>
          </a:lstStyle>
          <a:p>
            <a:r>
              <a:rPr lang="nl-NL" dirty="0"/>
              <a:t>Afbeelding</a:t>
            </a:r>
          </a:p>
        </p:txBody>
      </p:sp>
      <p:pic>
        <p:nvPicPr>
          <p:cNvPr id="8" name="Afbeelding 7" descr="Afbeelding met tekening&#10;&#10;Automatisch gegenereerde beschrijving">
            <a:extLst>
              <a:ext uri="{FF2B5EF4-FFF2-40B4-BE49-F238E27FC236}">
                <a16:creationId xmlns:a16="http://schemas.microsoft.com/office/drawing/2014/main" id="{00D5D52E-8351-C042-B881-E36DEC4CB848}"/>
              </a:ext>
            </a:extLst>
          </p:cNvPr>
          <p:cNvPicPr>
            <a:picLocks noChangeAspect="1"/>
          </p:cNvPicPr>
          <p:nvPr userDrawn="1"/>
        </p:nvPicPr>
        <p:blipFill>
          <a:blip r:embed="rId3"/>
          <a:stretch>
            <a:fillRect/>
          </a:stretch>
        </p:blipFill>
        <p:spPr>
          <a:xfrm>
            <a:off x="602445" y="0"/>
            <a:ext cx="1713090" cy="1058777"/>
          </a:xfrm>
          <a:prstGeom prst="rect">
            <a:avLst/>
          </a:prstGeom>
        </p:spPr>
      </p:pic>
    </p:spTree>
    <p:extLst>
      <p:ext uri="{BB962C8B-B14F-4D97-AF65-F5344CB8AC3E}">
        <p14:creationId xmlns:p14="http://schemas.microsoft.com/office/powerpoint/2010/main" val="4228467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322D1129-514D-8E4D-A25D-0F78D9EDD384}"/>
              </a:ext>
            </a:extLst>
          </p:cNvPr>
          <p:cNvSpPr>
            <a:spLocks noGrp="1"/>
          </p:cNvSpPr>
          <p:nvPr>
            <p:ph type="pic" sz="quarter" idx="10" hasCustomPrompt="1"/>
          </p:nvPr>
        </p:nvSpPr>
        <p:spPr>
          <a:xfrm>
            <a:off x="0" y="0"/>
            <a:ext cx="12192000" cy="6858000"/>
          </a:xfrm>
        </p:spPr>
        <p:txBody>
          <a:bodyPr anchor="ctr">
            <a:normAutofit/>
          </a:bodyPr>
          <a:lstStyle>
            <a:lvl1pPr marL="0" indent="0" algn="ctr">
              <a:buNone/>
              <a:defRPr sz="1800"/>
            </a:lvl1pPr>
          </a:lstStyle>
          <a:p>
            <a:r>
              <a:rPr lang="nl-NL" dirty="0"/>
              <a:t>Afbeelding</a:t>
            </a:r>
          </a:p>
        </p:txBody>
      </p:sp>
    </p:spTree>
    <p:extLst>
      <p:ext uri="{BB962C8B-B14F-4D97-AF65-F5344CB8AC3E}">
        <p14:creationId xmlns:p14="http://schemas.microsoft.com/office/powerpoint/2010/main" val="703597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4B38490-FDEC-0F43-BA04-55AF211A3F13}"/>
              </a:ext>
            </a:extLst>
          </p:cNvPr>
          <p:cNvSpPr>
            <a:spLocks noGrp="1"/>
          </p:cNvSpPr>
          <p:nvPr>
            <p:ph type="title"/>
          </p:nvPr>
        </p:nvSpPr>
        <p:spPr>
          <a:xfrm>
            <a:off x="602447" y="365125"/>
            <a:ext cx="96012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BCD998E-EA40-A84E-B72C-1FDAF7649939}"/>
              </a:ext>
            </a:extLst>
          </p:cNvPr>
          <p:cNvSpPr>
            <a:spLocks noGrp="1"/>
          </p:cNvSpPr>
          <p:nvPr>
            <p:ph type="body" idx="1"/>
          </p:nvPr>
        </p:nvSpPr>
        <p:spPr>
          <a:xfrm>
            <a:off x="602446" y="1825625"/>
            <a:ext cx="9561689" cy="4667250"/>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87742627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5" r:id="rId3"/>
    <p:sldLayoutId id="2147483672" r:id="rId4"/>
    <p:sldLayoutId id="2147483673" r:id="rId5"/>
    <p:sldLayoutId id="2147483674" r:id="rId6"/>
    <p:sldLayoutId id="2147483676" r:id="rId7"/>
    <p:sldLayoutId id="2147483691" r:id="rId8"/>
    <p:sldLayoutId id="2147483683" r:id="rId9"/>
    <p:sldLayoutId id="2147483682" r:id="rId10"/>
    <p:sldLayoutId id="2147483684" r:id="rId11"/>
    <p:sldLayoutId id="2147483680" r:id="rId12"/>
    <p:sldLayoutId id="2147483690" r:id="rId13"/>
    <p:sldLayoutId id="2147483689" r:id="rId14"/>
  </p:sldLayoutIdLst>
  <p:hf sldNum="0" hdr="0" dt="0"/>
  <p:txStyles>
    <p:titleStyle>
      <a:lvl1pPr algn="l" defTabSz="914400" rtl="0" eaLnBrk="1" latinLnBrk="0" hangingPunct="1">
        <a:lnSpc>
          <a:spcPct val="90000"/>
        </a:lnSpc>
        <a:spcBef>
          <a:spcPct val="0"/>
        </a:spcBef>
        <a:buNone/>
        <a:defRPr sz="4000" b="1" kern="1200">
          <a:solidFill>
            <a:schemeClr val="bg2"/>
          </a:solidFill>
          <a:latin typeface="Calibri" panose="020F0502020204030204" pitchFamily="34" charset="0"/>
          <a:ea typeface="Roboto" panose="02000000000000000000" pitchFamily="2" charset="0"/>
          <a:cs typeface="Calibri" panose="020F0502020204030204" pitchFamily="34" charset="0"/>
        </a:defRPr>
      </a:lvl1pPr>
    </p:titleStyle>
    <p:bodyStyle>
      <a:lvl1pPr marL="457200" indent="-457200" algn="l" defTabSz="914400" rtl="0" eaLnBrk="1" fontAlgn="base" latinLnBrk="0" hangingPunct="1">
        <a:lnSpc>
          <a:spcPct val="100000"/>
        </a:lnSpc>
        <a:spcBef>
          <a:spcPts val="576"/>
        </a:spcBef>
        <a:buFont typeface="Arial" panose="020B0604020202020204" pitchFamily="34" charset="0"/>
        <a:buChar char="•"/>
        <a:defRPr sz="280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457200" indent="-457200" algn="l" defTabSz="914400" rtl="0" eaLnBrk="1" fontAlgn="base" latinLnBrk="0" hangingPunct="1">
        <a:lnSpc>
          <a:spcPct val="100000"/>
        </a:lnSpc>
        <a:spcBef>
          <a:spcPts val="576"/>
        </a:spcBef>
        <a:buFont typeface="Arial" panose="020B0604020202020204" pitchFamily="34" charset="0"/>
        <a:buChar char="•"/>
        <a:defRPr sz="2400" kern="1200">
          <a:solidFill>
            <a:schemeClr val="tx1"/>
          </a:solidFill>
          <a:latin typeface="Calibri" panose="020F0502020204030204" pitchFamily="34" charset="0"/>
          <a:ea typeface="Roboto" panose="02000000000000000000" pitchFamily="2" charset="0"/>
          <a:cs typeface="Calibri" panose="020F0502020204030204" pitchFamily="34" charset="0"/>
        </a:defRPr>
      </a:lvl2pPr>
      <a:lvl3pPr marL="457200" indent="-457200" algn="l" defTabSz="914400" rtl="0" eaLnBrk="1" fontAlgn="base" latinLnBrk="0" hangingPunct="1">
        <a:lnSpc>
          <a:spcPct val="100000"/>
        </a:lnSpc>
        <a:spcBef>
          <a:spcPts val="576"/>
        </a:spcBef>
        <a:buFont typeface="Arial" panose="020B0604020202020204" pitchFamily="34" charset="0"/>
        <a:buChar char="•"/>
        <a:defRPr sz="2000" kern="1200">
          <a:solidFill>
            <a:schemeClr val="tx1"/>
          </a:solidFill>
          <a:latin typeface="Calibri" panose="020F0502020204030204" pitchFamily="34" charset="0"/>
          <a:ea typeface="Roboto" panose="02000000000000000000" pitchFamily="2" charset="0"/>
          <a:cs typeface="Calibri" panose="020F0502020204030204" pitchFamily="34" charset="0"/>
        </a:defRPr>
      </a:lvl3pPr>
      <a:lvl4pPr marL="457200" indent="-457200" algn="l" defTabSz="914400" rtl="0" eaLnBrk="1" fontAlgn="base" latinLnBrk="0" hangingPunct="1">
        <a:lnSpc>
          <a:spcPct val="100000"/>
        </a:lnSpc>
        <a:spcBef>
          <a:spcPts val="576"/>
        </a:spcBef>
        <a:buFont typeface="Arial" panose="020B0604020202020204" pitchFamily="34" charset="0"/>
        <a:buChar char="•"/>
        <a:defRPr sz="1800" kern="1200">
          <a:solidFill>
            <a:schemeClr val="tx1"/>
          </a:solidFill>
          <a:latin typeface="Calibri" panose="020F0502020204030204" pitchFamily="34" charset="0"/>
          <a:ea typeface="Roboto" panose="02000000000000000000" pitchFamily="2" charset="0"/>
          <a:cs typeface="Calibri" panose="020F0502020204030204" pitchFamily="34" charset="0"/>
        </a:defRPr>
      </a:lvl4pPr>
      <a:lvl5pPr marL="457200" indent="-457200" algn="l" defTabSz="914400" rtl="0" eaLnBrk="1" fontAlgn="base" latinLnBrk="0" hangingPunct="1">
        <a:lnSpc>
          <a:spcPct val="100000"/>
        </a:lnSpc>
        <a:spcBef>
          <a:spcPts val="576"/>
        </a:spcBef>
        <a:buFont typeface="Arial" panose="020B0604020202020204" pitchFamily="34" charset="0"/>
        <a:buChar char="•"/>
        <a:defRPr sz="1800" kern="1200">
          <a:solidFill>
            <a:schemeClr val="tx1"/>
          </a:solidFill>
          <a:latin typeface="Calibri" panose="020F0502020204030204" pitchFamily="34" charset="0"/>
          <a:ea typeface="Roboto" panose="02000000000000000000" pitchFamily="2"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F874B41-D3D2-E1B5-EE76-F6F9C1479A64}"/>
              </a:ext>
            </a:extLst>
          </p:cNvPr>
          <p:cNvSpPr>
            <a:spLocks noGrp="1"/>
          </p:cNvSpPr>
          <p:nvPr>
            <p:ph type="ctrTitle"/>
          </p:nvPr>
        </p:nvSpPr>
        <p:spPr>
          <a:xfrm>
            <a:off x="1711354" y="4478133"/>
            <a:ext cx="5645263" cy="1697929"/>
          </a:xfrm>
        </p:spPr>
        <p:txBody>
          <a:bodyPr>
            <a:normAutofit fontScale="90000"/>
          </a:bodyPr>
          <a:lstStyle/>
          <a:p>
            <a:r>
              <a:rPr lang="nl-NL" b="1" i="0" dirty="0">
                <a:solidFill>
                  <a:srgbClr val="E4022E"/>
                </a:solidFill>
                <a:effectLst/>
                <a:latin typeface="Roboto" panose="02000000000000000000" pitchFamily="2" charset="0"/>
              </a:rPr>
              <a:t>Samen</a:t>
            </a:r>
            <a:r>
              <a:rPr lang="nl-NL" b="1" i="0" dirty="0">
                <a:solidFill>
                  <a:srgbClr val="3C3C3B"/>
                </a:solidFill>
                <a:effectLst/>
                <a:latin typeface="Roboto" panose="02000000000000000000" pitchFamily="2" charset="0"/>
              </a:rPr>
              <a:t> maken we kwetsbare mensen weerbaar tegen de gevolgen van klimaatverandering</a:t>
            </a:r>
            <a:br>
              <a:rPr lang="nl-NL" b="1" i="0" dirty="0">
                <a:solidFill>
                  <a:srgbClr val="3C3C3B"/>
                </a:solidFill>
                <a:effectLst/>
                <a:latin typeface="Roboto" panose="02000000000000000000" pitchFamily="2" charset="0"/>
              </a:rPr>
            </a:br>
            <a:endParaRPr lang="en-NL" dirty="0"/>
          </a:p>
        </p:txBody>
      </p:sp>
      <p:sp>
        <p:nvSpPr>
          <p:cNvPr id="4" name="Ondertitel 3">
            <a:extLst>
              <a:ext uri="{FF2B5EF4-FFF2-40B4-BE49-F238E27FC236}">
                <a16:creationId xmlns:a16="http://schemas.microsoft.com/office/drawing/2014/main" id="{671867A0-1A5D-C1B9-3D4D-531FB5955D63}"/>
              </a:ext>
            </a:extLst>
          </p:cNvPr>
          <p:cNvSpPr>
            <a:spLocks noGrp="1"/>
          </p:cNvSpPr>
          <p:nvPr>
            <p:ph type="subTitle" idx="1"/>
          </p:nvPr>
        </p:nvSpPr>
        <p:spPr>
          <a:xfrm>
            <a:off x="602446" y="1909891"/>
            <a:ext cx="6578530" cy="1146173"/>
          </a:xfrm>
        </p:spPr>
        <p:txBody>
          <a:bodyPr/>
          <a:lstStyle/>
          <a:p>
            <a:r>
              <a:rPr lang="nl-NL" b="0" i="0" cap="all" dirty="0">
                <a:solidFill>
                  <a:srgbClr val="E4022E"/>
                </a:solidFill>
                <a:effectLst/>
                <a:latin typeface="Roboto" panose="02000000000000000000" pitchFamily="2" charset="0"/>
              </a:rPr>
              <a:t>ALS DROOGTE STEEDS JE OOGST VERWOEST, MOET JE WEL WEGGAAN OM TE OVERLEVEN</a:t>
            </a:r>
            <a:endParaRPr lang="en-NL" dirty="0"/>
          </a:p>
        </p:txBody>
      </p:sp>
    </p:spTree>
    <p:extLst>
      <p:ext uri="{BB962C8B-B14F-4D97-AF65-F5344CB8AC3E}">
        <p14:creationId xmlns:p14="http://schemas.microsoft.com/office/powerpoint/2010/main" val="1659491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FD00CA-3655-1327-B3B4-E77ACD93C815}"/>
              </a:ext>
            </a:extLst>
          </p:cNvPr>
          <p:cNvSpPr>
            <a:spLocks noGrp="1"/>
          </p:cNvSpPr>
          <p:nvPr>
            <p:ph type="ctrTitle"/>
          </p:nvPr>
        </p:nvSpPr>
        <p:spPr>
          <a:xfrm>
            <a:off x="603095" y="1369098"/>
            <a:ext cx="8089067" cy="783001"/>
          </a:xfrm>
          <a:solidFill>
            <a:srgbClr val="8CB9C7"/>
          </a:solidFill>
          <a:effectLst>
            <a:softEdge rad="50800"/>
          </a:effectLst>
        </p:spPr>
        <p:txBody>
          <a:bodyPr>
            <a:normAutofit fontScale="90000"/>
          </a:bodyPr>
          <a:lstStyle/>
          <a:p>
            <a:pPr algn="ctr">
              <a:lnSpc>
                <a:spcPct val="100000"/>
              </a:lnSpc>
            </a:pPr>
            <a:r>
              <a:rPr lang="en-US" dirty="0">
                <a:solidFill>
                  <a:schemeClr val="bg1"/>
                </a:solidFill>
              </a:rPr>
              <a:t>Zo </a:t>
            </a:r>
            <a:r>
              <a:rPr lang="en-US" dirty="0" err="1">
                <a:solidFill>
                  <a:schemeClr val="bg1"/>
                </a:solidFill>
              </a:rPr>
              <a:t>werkt</a:t>
            </a:r>
            <a:r>
              <a:rPr lang="en-US" dirty="0">
                <a:solidFill>
                  <a:schemeClr val="bg1"/>
                </a:solidFill>
              </a:rPr>
              <a:t> ZOA </a:t>
            </a:r>
            <a:r>
              <a:rPr lang="en-US" dirty="0" err="1">
                <a:solidFill>
                  <a:schemeClr val="bg1"/>
                </a:solidFill>
              </a:rPr>
              <a:t>aan</a:t>
            </a:r>
            <a:r>
              <a:rPr lang="en-US" dirty="0">
                <a:solidFill>
                  <a:schemeClr val="bg1"/>
                </a:solidFill>
              </a:rPr>
              <a:t> </a:t>
            </a:r>
            <a:r>
              <a:rPr lang="en-US" dirty="0" err="1">
                <a:solidFill>
                  <a:schemeClr val="bg1"/>
                </a:solidFill>
              </a:rPr>
              <a:t>klimaatweerbaarheid</a:t>
            </a:r>
            <a:r>
              <a:rPr lang="en-US" dirty="0">
                <a:solidFill>
                  <a:schemeClr val="bg1"/>
                </a:solidFill>
              </a:rPr>
              <a:t>:</a:t>
            </a:r>
            <a:endParaRPr lang="en-NL" dirty="0">
              <a:solidFill>
                <a:schemeClr val="bg1"/>
              </a:solidFill>
            </a:endParaRPr>
          </a:p>
        </p:txBody>
      </p:sp>
      <p:sp>
        <p:nvSpPr>
          <p:cNvPr id="3" name="Tijdelijke aanduiding voor tekst 2">
            <a:extLst>
              <a:ext uri="{FF2B5EF4-FFF2-40B4-BE49-F238E27FC236}">
                <a16:creationId xmlns:a16="http://schemas.microsoft.com/office/drawing/2014/main" id="{9B658F36-6E60-4058-43A1-7E499BEEED49}"/>
              </a:ext>
            </a:extLst>
          </p:cNvPr>
          <p:cNvSpPr>
            <a:spLocks noGrp="1"/>
          </p:cNvSpPr>
          <p:nvPr>
            <p:ph type="body" sz="quarter" idx="10"/>
          </p:nvPr>
        </p:nvSpPr>
        <p:spPr>
          <a:xfrm>
            <a:off x="603095" y="2656905"/>
            <a:ext cx="7702006" cy="2831997"/>
          </a:xfrm>
        </p:spPr>
        <p:txBody>
          <a:bodyPr>
            <a:normAutofit/>
          </a:bodyPr>
          <a:lstStyle/>
          <a:p>
            <a:pPr marL="0" indent="0">
              <a:buNone/>
            </a:pPr>
            <a:r>
              <a:rPr lang="nl-NL" sz="1800" b="1" i="0" dirty="0" err="1">
                <a:solidFill>
                  <a:schemeClr val="bg2"/>
                </a:solidFill>
                <a:effectLst/>
                <a:latin typeface="Roboto" panose="02000000000000000000" pitchFamily="2" charset="0"/>
              </a:rPr>
              <a:t>Climate</a:t>
            </a:r>
            <a:r>
              <a:rPr lang="nl-NL" sz="1800" b="1" i="0" dirty="0">
                <a:solidFill>
                  <a:schemeClr val="bg2"/>
                </a:solidFill>
                <a:effectLst/>
                <a:latin typeface="Roboto" panose="02000000000000000000" pitchFamily="2" charset="0"/>
              </a:rPr>
              <a:t> Smart </a:t>
            </a:r>
            <a:r>
              <a:rPr lang="nl-NL" sz="1800" b="1" i="0" dirty="0" err="1">
                <a:solidFill>
                  <a:schemeClr val="bg2"/>
                </a:solidFill>
                <a:effectLst/>
                <a:latin typeface="Roboto" panose="02000000000000000000" pitchFamily="2" charset="0"/>
              </a:rPr>
              <a:t>Agriculture</a:t>
            </a:r>
            <a:r>
              <a:rPr lang="nl-NL" sz="1800" b="1" i="0" dirty="0">
                <a:solidFill>
                  <a:schemeClr val="bg2"/>
                </a:solidFill>
                <a:effectLst/>
                <a:latin typeface="Roboto" panose="02000000000000000000" pitchFamily="2" charset="0"/>
              </a:rPr>
              <a:t>: </a:t>
            </a:r>
            <a:r>
              <a:rPr lang="nl-NL" sz="1800" dirty="0">
                <a:solidFill>
                  <a:srgbClr val="3C3C3B"/>
                </a:solidFill>
                <a:latin typeface="Roboto" panose="02000000000000000000" pitchFamily="2" charset="0"/>
              </a:rPr>
              <a:t>aanpassingen i</a:t>
            </a:r>
            <a:r>
              <a:rPr lang="nl-NL" sz="1800" b="0" i="0" dirty="0">
                <a:solidFill>
                  <a:srgbClr val="3C3C3B"/>
                </a:solidFill>
                <a:effectLst/>
                <a:latin typeface="Roboto" panose="02000000000000000000" pitchFamily="2" charset="0"/>
              </a:rPr>
              <a:t>n de wijze van landbouw, veeteelt en visserij, zoals slimme manieren om het beschikbare water optimaal te benutten. En het aanbieden van gewassen die goed bestand zijn tegen droogte of juist tegen overstromingen.</a:t>
            </a:r>
          </a:p>
          <a:p>
            <a:pPr marL="0" indent="0">
              <a:buNone/>
            </a:pPr>
            <a:endParaRPr lang="nl-NL" sz="1800" dirty="0">
              <a:solidFill>
                <a:srgbClr val="3C3C3B"/>
              </a:solidFill>
              <a:latin typeface="Roboto" panose="02000000000000000000" pitchFamily="2" charset="0"/>
            </a:endParaRPr>
          </a:p>
          <a:p>
            <a:pPr marL="0" indent="0">
              <a:buNone/>
            </a:pPr>
            <a:r>
              <a:rPr lang="nl-NL" sz="1800" b="1" i="0" dirty="0">
                <a:solidFill>
                  <a:schemeClr val="bg2"/>
                </a:solidFill>
                <a:effectLst/>
                <a:latin typeface="Roboto" panose="02000000000000000000" pitchFamily="2" charset="0"/>
              </a:rPr>
              <a:t>Green Jobs: </a:t>
            </a:r>
            <a:r>
              <a:rPr lang="nl-NL" sz="1800" b="0" i="0" dirty="0">
                <a:solidFill>
                  <a:srgbClr val="3C3C3B"/>
                </a:solidFill>
                <a:effectLst/>
                <a:latin typeface="Roboto" panose="02000000000000000000" pitchFamily="2" charset="0"/>
              </a:rPr>
              <a:t>het creëren van nieuwe, duurzame 'groene banen’, die erop gericht zijn de </a:t>
            </a:r>
            <a:r>
              <a:rPr lang="nl-NL" sz="1800" b="0" i="0" dirty="0" err="1">
                <a:solidFill>
                  <a:srgbClr val="3C3C3B"/>
                </a:solidFill>
                <a:effectLst/>
                <a:latin typeface="Roboto" panose="02000000000000000000" pitchFamily="2" charset="0"/>
              </a:rPr>
              <a:t>milieuimpact</a:t>
            </a:r>
            <a:r>
              <a:rPr lang="nl-NL" sz="1800" b="0" i="0" dirty="0">
                <a:solidFill>
                  <a:srgbClr val="3C3C3B"/>
                </a:solidFill>
                <a:effectLst/>
                <a:latin typeface="Roboto" panose="02000000000000000000" pitchFamily="2" charset="0"/>
              </a:rPr>
              <a:t> in betreffende sector te verminderen.</a:t>
            </a:r>
            <a:endParaRPr lang="en-NL" sz="1800" dirty="0"/>
          </a:p>
        </p:txBody>
      </p:sp>
      <p:sp>
        <p:nvSpPr>
          <p:cNvPr id="5" name="Tekstvak 4">
            <a:extLst>
              <a:ext uri="{FF2B5EF4-FFF2-40B4-BE49-F238E27FC236}">
                <a16:creationId xmlns:a16="http://schemas.microsoft.com/office/drawing/2014/main" id="{97DB252B-CD10-0390-CC97-974FFE17FDDA}"/>
              </a:ext>
            </a:extLst>
          </p:cNvPr>
          <p:cNvSpPr txBox="1"/>
          <p:nvPr/>
        </p:nvSpPr>
        <p:spPr>
          <a:xfrm>
            <a:off x="5150840" y="5788301"/>
            <a:ext cx="3039011" cy="400110"/>
          </a:xfrm>
          <a:prstGeom prst="rect">
            <a:avLst/>
          </a:prstGeom>
          <a:noFill/>
        </p:spPr>
        <p:txBody>
          <a:bodyPr wrap="square" rtlCol="0">
            <a:spAutoFit/>
          </a:bodyPr>
          <a:lstStyle/>
          <a:p>
            <a:r>
              <a:rPr lang="nl-NL" sz="2000" u="sng" dirty="0"/>
              <a:t>zoa.nl/klimaatvluchtelingen</a:t>
            </a:r>
            <a:endParaRPr lang="en-US" sz="2000" u="sng" dirty="0"/>
          </a:p>
        </p:txBody>
      </p:sp>
    </p:spTree>
    <p:extLst>
      <p:ext uri="{BB962C8B-B14F-4D97-AF65-F5344CB8AC3E}">
        <p14:creationId xmlns:p14="http://schemas.microsoft.com/office/powerpoint/2010/main" val="362605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3372059"/>
      </p:ext>
    </p:extLst>
  </p:cSld>
  <p:clrMapOvr>
    <a:masterClrMapping/>
  </p:clrMapOvr>
</p:sld>
</file>

<file path=ppt/theme/theme1.xml><?xml version="1.0" encoding="utf-8"?>
<a:theme xmlns:a="http://schemas.openxmlformats.org/drawingml/2006/main" name="Kantoorthema">
  <a:themeElements>
    <a:clrScheme name="ZOA">
      <a:dk1>
        <a:srgbClr val="000000"/>
      </a:dk1>
      <a:lt1>
        <a:srgbClr val="FFFFFF"/>
      </a:lt1>
      <a:dk2>
        <a:srgbClr val="000000"/>
      </a:dk2>
      <a:lt2>
        <a:srgbClr val="E3022E"/>
      </a:lt2>
      <a:accent1>
        <a:srgbClr val="E3022E"/>
      </a:accent1>
      <a:accent2>
        <a:srgbClr val="C0E1D7"/>
      </a:accent2>
      <a:accent3>
        <a:srgbClr val="ECE8E1"/>
      </a:accent3>
      <a:accent4>
        <a:srgbClr val="C1C0A3"/>
      </a:accent4>
      <a:accent5>
        <a:srgbClr val="E1F0EC"/>
      </a:accent5>
      <a:accent6>
        <a:srgbClr val="8CB9C7"/>
      </a:accent6>
      <a:hlink>
        <a:srgbClr val="E3022E"/>
      </a:hlink>
      <a:folHlink>
        <a:srgbClr val="3C3C3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 kerken" id="{303B95C8-F016-4200-BA59-ADF3495A6EBB}" vid="{791104BA-7BEC-45AF-8E57-65A9C3EAB41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8C7479606C3F488746E8A1893645EB" ma:contentTypeVersion="16" ma:contentTypeDescription="Create a new document." ma:contentTypeScope="" ma:versionID="9d8b85d4b8737d981fc2970a32e315a4">
  <xsd:schema xmlns:xsd="http://www.w3.org/2001/XMLSchema" xmlns:xs="http://www.w3.org/2001/XMLSchema" xmlns:p="http://schemas.microsoft.com/office/2006/metadata/properties" xmlns:ns2="0d9a669c-592d-416a-b0f4-427f55dd675f" xmlns:ns3="15c70269-0d87-4d0f-87a5-24901ae0b22a" targetNamespace="http://schemas.microsoft.com/office/2006/metadata/properties" ma:root="true" ma:fieldsID="63074fb66c554c65299f43c0619a0049" ns2:_="" ns3:_="">
    <xsd:import namespace="0d9a669c-592d-416a-b0f4-427f55dd675f"/>
    <xsd:import namespace="15c70269-0d87-4d0f-87a5-24901ae0b22a"/>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a669c-592d-416a-b0f4-427f55dd67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eecc9f0-76e5-480f-8461-77bca5fbcde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5c70269-0d87-4d0f-87a5-24901ae0b22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4e95ed0-6824-4d15-8e61-bb041f792a9f}" ma:internalName="TaxCatchAll" ma:showField="CatchAllData" ma:web="15c70269-0d87-4d0f-87a5-24901ae0b2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5c70269-0d87-4d0f-87a5-24901ae0b22a" xsi:nil="true"/>
    <lcf76f155ced4ddcb4097134ff3c332f xmlns="0d9a669c-592d-416a-b0f4-427f55dd675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560F44-521C-471F-850E-6D27F7F394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a669c-592d-416a-b0f4-427f55dd675f"/>
    <ds:schemaRef ds:uri="15c70269-0d87-4d0f-87a5-24901ae0b2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C15E64-D6F7-4150-A475-4ADF9FC23F41}">
  <ds:schemaRefs>
    <ds:schemaRef ds:uri="http://schemas.microsoft.com/sharepoint/v3/contenttype/forms"/>
  </ds:schemaRefs>
</ds:datastoreItem>
</file>

<file path=customXml/itemProps3.xml><?xml version="1.0" encoding="utf-8"?>
<ds:datastoreItem xmlns:ds="http://schemas.openxmlformats.org/officeDocument/2006/customXml" ds:itemID="{7F4B5150-142C-461F-827E-9F98745C5C9E}">
  <ds:schemaRefs>
    <ds:schemaRef ds:uri="http://schemas.microsoft.com/office/infopath/2007/PartnerControls"/>
    <ds:schemaRef ds:uri="15c70269-0d87-4d0f-87a5-24901ae0b22a"/>
    <ds:schemaRef ds:uri="http://schemas.microsoft.com/office/2006/metadata/properties"/>
    <ds:schemaRef ds:uri="http://schemas.microsoft.com/office/2006/documentManagement/types"/>
    <ds:schemaRef ds:uri="http://purl.org/dc/dcmitype/"/>
    <ds:schemaRef ds:uri="0d9a669c-592d-416a-b0f4-427f55dd675f"/>
    <ds:schemaRef ds:uri="http://purl.org/dc/elements/1.1/"/>
    <ds:schemaRef ds:uri="http://www.w3.org/XML/1998/namespac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Slide kerken</Template>
  <TotalTime>189</TotalTime>
  <Words>103</Words>
  <Application>Microsoft Office PowerPoint</Application>
  <PresentationFormat>Widescreen</PresentationFormat>
  <Paragraphs>7</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Roboto</vt:lpstr>
      <vt:lpstr>Kantoorthema</vt:lpstr>
      <vt:lpstr>Samen maken we kwetsbare mensen weerbaar tegen de gevolgen van klimaatverandering </vt:lpstr>
      <vt:lpstr>Zo werkt ZOA aan klimaatweerbaarheid:</vt:lpstr>
      <vt:lpstr>PowerPoint Presentation</vt:lpstr>
    </vt:vector>
  </TitlesOfParts>
  <Company>ZOA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NOODACTIE  Extreme honger door wereldwijde voedselcrisis</dc:title>
  <dc:creator>Liselotte  Mikkers  - ZOA Netherlands</dc:creator>
  <cp:lastModifiedBy>Sharon Blokhuis - ZOA Netherlands</cp:lastModifiedBy>
  <cp:revision>5</cp:revision>
  <dcterms:created xsi:type="dcterms:W3CDTF">2022-08-03T10:59:30Z</dcterms:created>
  <dcterms:modified xsi:type="dcterms:W3CDTF">2022-09-22T11:13:54Z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0x0101004B8C7479606C3F488746E8A1893645EB</vt:lpwstr>
  </property>
  <property fmtid="{D5CDD505-2E9C-101B-9397-08002B2CF9AE}" pid="3" name="Order">
    <vt:r8>1328600</vt:r8>
  </property>
  <property fmtid="{D5CDD505-2E9C-101B-9397-08002B2CF9AE}" pid="4" name="_ExtendedDescription">
    <vt:lpwstr/>
  </property>
  <property fmtid="{D5CDD505-2E9C-101B-9397-08002B2CF9AE}" pid="5" name="MediaServiceImageTags">
    <vt:lpwstr/>
  </property>
</Properties>
</file>