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0"/>
  </p:notesMasterIdLst>
  <p:handoutMasterIdLst>
    <p:handoutMasterId r:id="rId11"/>
  </p:handoutMasterIdLst>
  <p:sldIdLst>
    <p:sldId id="260" r:id="rId5"/>
    <p:sldId id="256" r:id="rId6"/>
    <p:sldId id="258" r:id="rId7"/>
    <p:sldId id="259" r:id="rId8"/>
    <p:sldId id="261" r:id="rId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ADB4"/>
    <a:srgbClr val="CF24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8DAAEA-E49D-4500-BA20-8756DF350CCF}" v="17" dt="2021-12-07T15:44:38.78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Stijl, licht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Stijl, licht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0A1B5D5-9B99-4C35-A422-299274C87663}" styleName="Stijl, gemiddeld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75DCB02-9BB8-47FD-8907-85C794F793BA}" styleName="Stijl, thema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Stijl, thema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Stijl, thema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Stijl, thema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E171933-4619-4E11-9A3F-F7608DF75F80}" styleName="Stijl, gemiddeld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728"/>
  </p:normalViewPr>
  <p:slideViewPr>
    <p:cSldViewPr snapToGrid="0" snapToObjects="1">
      <p:cViewPr varScale="1">
        <p:scale>
          <a:sx n="67" d="100"/>
          <a:sy n="67" d="100"/>
        </p:scale>
        <p:origin x="644" y="44"/>
      </p:cViewPr>
      <p:guideLst/>
    </p:cSldViewPr>
  </p:slideViewPr>
  <p:notesTextViewPr>
    <p:cViewPr>
      <p:scale>
        <a:sx n="1" d="1"/>
        <a:sy n="1" d="1"/>
      </p:scale>
      <p:origin x="0" y="0"/>
    </p:cViewPr>
  </p:notesTextViewPr>
  <p:notesViewPr>
    <p:cSldViewPr snapToGrid="0" snapToObjects="1">
      <p:cViewPr varScale="1">
        <p:scale>
          <a:sx n="169" d="100"/>
          <a:sy n="169" d="100"/>
        </p:scale>
        <p:origin x="6608"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419848D-8018-4A43-9E08-E6F2D9A2F1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4863630B-E809-2A4E-98A7-40A6AAF636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A8D33B-3009-9D4A-9C56-8A3DEE9A9C2F}" type="datetimeFigureOut">
              <a:rPr lang="nl-NL" smtClean="0"/>
              <a:t>9-12-2021</a:t>
            </a:fld>
            <a:endParaRPr lang="nl-NL"/>
          </a:p>
        </p:txBody>
      </p:sp>
      <p:sp>
        <p:nvSpPr>
          <p:cNvPr id="4" name="Tijdelijke aanduiding voor voettekst 3">
            <a:extLst>
              <a:ext uri="{FF2B5EF4-FFF2-40B4-BE49-F238E27FC236}">
                <a16:creationId xmlns:a16="http://schemas.microsoft.com/office/drawing/2014/main" id="{879BAC66-3C8A-5C41-9BEE-D39D60295D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F69C67EC-BC3A-FE4B-94C7-C92CEE8499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AC29F2-5C11-4C47-8B83-D22E10D87170}" type="slidenum">
              <a:rPr lang="nl-NL" smtClean="0"/>
              <a:t>‹#›</a:t>
            </a:fld>
            <a:endParaRPr lang="nl-NL"/>
          </a:p>
        </p:txBody>
      </p:sp>
    </p:spTree>
    <p:extLst>
      <p:ext uri="{BB962C8B-B14F-4D97-AF65-F5344CB8AC3E}">
        <p14:creationId xmlns:p14="http://schemas.microsoft.com/office/powerpoint/2010/main" val="20606561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508C8C-3304-3E49-8C44-B587862CCB45}" type="datetimeFigureOut">
              <a:rPr lang="nl-NL" smtClean="0"/>
              <a:t>9-12-2021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4D30B5-B622-C34B-BDC2-F817292C8170}" type="slidenum">
              <a:rPr lang="nl-NL" smtClean="0"/>
              <a:t>‹#›</a:t>
            </a:fld>
            <a:endParaRPr lang="nl-NL"/>
          </a:p>
        </p:txBody>
      </p:sp>
    </p:spTree>
    <p:extLst>
      <p:ext uri="{BB962C8B-B14F-4D97-AF65-F5344CB8AC3E}">
        <p14:creationId xmlns:p14="http://schemas.microsoft.com/office/powerpoint/2010/main" val="1763609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84D30B5-B622-C34B-BDC2-F817292C8170}" type="slidenum">
              <a:rPr lang="nl-NL" smtClean="0"/>
              <a:t>2</a:t>
            </a:fld>
            <a:endParaRPr lang="nl-NL"/>
          </a:p>
        </p:txBody>
      </p:sp>
    </p:spTree>
    <p:extLst>
      <p:ext uri="{BB962C8B-B14F-4D97-AF65-F5344CB8AC3E}">
        <p14:creationId xmlns:p14="http://schemas.microsoft.com/office/powerpoint/2010/main" val="3991516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84D30B5-B622-C34B-BDC2-F817292C8170}" type="slidenum">
              <a:rPr lang="nl-NL" smtClean="0"/>
              <a:t>3</a:t>
            </a:fld>
            <a:endParaRPr lang="nl-NL"/>
          </a:p>
        </p:txBody>
      </p:sp>
    </p:spTree>
    <p:extLst>
      <p:ext uri="{BB962C8B-B14F-4D97-AF65-F5344CB8AC3E}">
        <p14:creationId xmlns:p14="http://schemas.microsoft.com/office/powerpoint/2010/main" val="1633500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84D30B5-B622-C34B-BDC2-F817292C8170}" type="slidenum">
              <a:rPr lang="nl-NL" smtClean="0"/>
              <a:t>4</a:t>
            </a:fld>
            <a:endParaRPr lang="nl-NL"/>
          </a:p>
        </p:txBody>
      </p:sp>
    </p:spTree>
    <p:extLst>
      <p:ext uri="{BB962C8B-B14F-4D97-AF65-F5344CB8AC3E}">
        <p14:creationId xmlns:p14="http://schemas.microsoft.com/office/powerpoint/2010/main" val="32220217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9" name="Picture Placeholder 4">
            <a:extLst>
              <a:ext uri="{FF2B5EF4-FFF2-40B4-BE49-F238E27FC236}">
                <a16:creationId xmlns:a16="http://schemas.microsoft.com/office/drawing/2014/main" id="{97AECE1E-D739-E84E-8682-4E107125C81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6095998" y="0"/>
            <a:ext cx="6096001" cy="6857999"/>
          </a:xfrm>
          <a:prstGeom prst="rect">
            <a:avLst/>
          </a:prstGeom>
          <a:solidFill>
            <a:schemeClr val="bg1"/>
          </a:solidFill>
        </p:spPr>
      </p:pic>
      <p:sp>
        <p:nvSpPr>
          <p:cNvPr id="7" name="Titel 6">
            <a:extLst>
              <a:ext uri="{FF2B5EF4-FFF2-40B4-BE49-F238E27FC236}">
                <a16:creationId xmlns:a16="http://schemas.microsoft.com/office/drawing/2014/main" id="{D9E974C2-20A9-A84B-9B34-F21B7E61B4F5}"/>
              </a:ext>
            </a:extLst>
          </p:cNvPr>
          <p:cNvSpPr>
            <a:spLocks noGrp="1"/>
          </p:cNvSpPr>
          <p:nvPr>
            <p:ph type="title"/>
          </p:nvPr>
        </p:nvSpPr>
        <p:spPr>
          <a:xfrm>
            <a:off x="602446" y="2174064"/>
            <a:ext cx="4491821" cy="3283306"/>
          </a:xfrm>
        </p:spPr>
        <p:txBody>
          <a:bodyPr anchor="t">
            <a:normAutofit/>
          </a:bodyPr>
          <a:lstStyle>
            <a:lvl1pPr>
              <a:defRPr sz="4000">
                <a:solidFill>
                  <a:schemeClr val="bg2"/>
                </a:solidFill>
              </a:defRPr>
            </a:lvl1pPr>
          </a:lstStyle>
          <a:p>
            <a:r>
              <a:rPr lang="en-US"/>
              <a:t>Click to edit Master title style</a:t>
            </a:r>
            <a:endParaRPr lang="nl-NL" dirty="0"/>
          </a:p>
        </p:txBody>
      </p:sp>
      <p:sp>
        <p:nvSpPr>
          <p:cNvPr id="8" name="Tijdelijke aanduiding voor afbeelding 10">
            <a:extLst>
              <a:ext uri="{FF2B5EF4-FFF2-40B4-BE49-F238E27FC236}">
                <a16:creationId xmlns:a16="http://schemas.microsoft.com/office/drawing/2014/main" id="{078BF424-48B9-AE4D-9572-53ADF28209D8}"/>
              </a:ext>
            </a:extLst>
          </p:cNvPr>
          <p:cNvSpPr>
            <a:spLocks noGrp="1"/>
          </p:cNvSpPr>
          <p:nvPr>
            <p:ph type="pic" sz="quarter" idx="13" hasCustomPrompt="1"/>
          </p:nvPr>
        </p:nvSpPr>
        <p:spPr>
          <a:xfrm>
            <a:off x="6095998" y="0"/>
            <a:ext cx="6096001" cy="6858000"/>
          </a:xfrm>
        </p:spPr>
        <p:txBody>
          <a:bodyPr anchor="ctr">
            <a:normAutofit/>
          </a:bodyPr>
          <a:lstStyle>
            <a:lvl1pPr marL="0" indent="0" algn="ctr">
              <a:buNone/>
              <a:defRPr sz="1400">
                <a:solidFill>
                  <a:schemeClr val="bg1"/>
                </a:solidFill>
              </a:defRPr>
            </a:lvl1pPr>
          </a:lstStyle>
          <a:p>
            <a:r>
              <a:rPr lang="nl-NL" dirty="0"/>
              <a:t>Plaats hier een afbeelding</a:t>
            </a:r>
          </a:p>
        </p:txBody>
      </p:sp>
      <p:pic>
        <p:nvPicPr>
          <p:cNvPr id="10" name="Afbeelding 9" descr="Afbeelding met tekening&#10;&#10;Automatisch gegenereerde beschrijving">
            <a:extLst>
              <a:ext uri="{FF2B5EF4-FFF2-40B4-BE49-F238E27FC236}">
                <a16:creationId xmlns:a16="http://schemas.microsoft.com/office/drawing/2014/main" id="{3EA94AC9-460A-D348-8A69-728F28714C84}"/>
              </a:ext>
            </a:extLst>
          </p:cNvPr>
          <p:cNvPicPr>
            <a:picLocks noChangeAspect="1"/>
          </p:cNvPicPr>
          <p:nvPr userDrawn="1"/>
        </p:nvPicPr>
        <p:blipFill>
          <a:blip r:embed="rId3"/>
          <a:stretch>
            <a:fillRect/>
          </a:stretch>
        </p:blipFill>
        <p:spPr>
          <a:xfrm>
            <a:off x="602445" y="0"/>
            <a:ext cx="1713090" cy="1058777"/>
          </a:xfrm>
          <a:prstGeom prst="rect">
            <a:avLst/>
          </a:prstGeom>
        </p:spPr>
      </p:pic>
    </p:spTree>
    <p:extLst>
      <p:ext uri="{BB962C8B-B14F-4D97-AF65-F5344CB8AC3E}">
        <p14:creationId xmlns:p14="http://schemas.microsoft.com/office/powerpoint/2010/main" val="26500022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lm">
    <p:spTree>
      <p:nvGrpSpPr>
        <p:cNvPr id="1" name=""/>
        <p:cNvGrpSpPr/>
        <p:nvPr/>
      </p:nvGrpSpPr>
      <p:grpSpPr>
        <a:xfrm>
          <a:off x="0" y="0"/>
          <a:ext cx="0" cy="0"/>
          <a:chOff x="0" y="0"/>
          <a:chExt cx="0" cy="0"/>
        </a:xfrm>
      </p:grpSpPr>
      <p:sp>
        <p:nvSpPr>
          <p:cNvPr id="4" name="Tijdelijke aanduiding voor media 3">
            <a:extLst>
              <a:ext uri="{FF2B5EF4-FFF2-40B4-BE49-F238E27FC236}">
                <a16:creationId xmlns:a16="http://schemas.microsoft.com/office/drawing/2014/main" id="{023DECE0-8833-2643-9250-345752A48797}"/>
              </a:ext>
            </a:extLst>
          </p:cNvPr>
          <p:cNvSpPr>
            <a:spLocks noGrp="1"/>
          </p:cNvSpPr>
          <p:nvPr>
            <p:ph type="media" sz="quarter" idx="10" hasCustomPrompt="1"/>
          </p:nvPr>
        </p:nvSpPr>
        <p:spPr>
          <a:xfrm>
            <a:off x="0" y="0"/>
            <a:ext cx="12192000" cy="6858000"/>
          </a:xfrm>
        </p:spPr>
        <p:txBody>
          <a:bodyPr anchor="ctr">
            <a:normAutofit/>
          </a:bodyPr>
          <a:lstStyle>
            <a:lvl1pPr marL="0" indent="0" algn="ctr">
              <a:buNone/>
              <a:defRPr sz="1800">
                <a:solidFill>
                  <a:schemeClr val="tx1"/>
                </a:solidFill>
              </a:defRPr>
            </a:lvl1pPr>
          </a:lstStyle>
          <a:p>
            <a:r>
              <a:rPr lang="nl-NL" dirty="0"/>
              <a:t>Media</a:t>
            </a:r>
          </a:p>
        </p:txBody>
      </p:sp>
    </p:spTree>
    <p:extLst>
      <p:ext uri="{BB962C8B-B14F-4D97-AF65-F5344CB8AC3E}">
        <p14:creationId xmlns:p14="http://schemas.microsoft.com/office/powerpoint/2010/main" val="1679048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e are here 1">
    <p:spTree>
      <p:nvGrpSpPr>
        <p:cNvPr id="1" name=""/>
        <p:cNvGrpSpPr/>
        <p:nvPr/>
      </p:nvGrpSpPr>
      <p:grpSpPr>
        <a:xfrm>
          <a:off x="0" y="0"/>
          <a:ext cx="0" cy="0"/>
          <a:chOff x="0" y="0"/>
          <a:chExt cx="0" cy="0"/>
        </a:xfrm>
      </p:grpSpPr>
      <p:pic>
        <p:nvPicPr>
          <p:cNvPr id="7" name="Afbeelding 6" descr="Afbeelding met buiten, man, rood, tafel&#10;&#10;Automatisch gegenereerde beschrijving">
            <a:extLst>
              <a:ext uri="{FF2B5EF4-FFF2-40B4-BE49-F238E27FC236}">
                <a16:creationId xmlns:a16="http://schemas.microsoft.com/office/drawing/2014/main" id="{CFAD6C2A-5339-4D4E-959E-895D182799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kstvak 5">
            <a:extLst>
              <a:ext uri="{FF2B5EF4-FFF2-40B4-BE49-F238E27FC236}">
                <a16:creationId xmlns:a16="http://schemas.microsoft.com/office/drawing/2014/main" id="{F2355F8F-5986-5343-B966-E15B148FAEC6}"/>
              </a:ext>
            </a:extLst>
          </p:cNvPr>
          <p:cNvSpPr txBox="1"/>
          <p:nvPr userDrawn="1"/>
        </p:nvSpPr>
        <p:spPr>
          <a:xfrm>
            <a:off x="602446" y="2883030"/>
            <a:ext cx="3990754" cy="3591304"/>
          </a:xfrm>
          <a:prstGeom prst="rect">
            <a:avLst/>
          </a:prstGeom>
          <a:noFill/>
        </p:spPr>
        <p:txBody>
          <a:bodyPr wrap="square" rtlCol="0">
            <a:spAutoFit/>
          </a:bodyPr>
          <a:lstStyle/>
          <a:p>
            <a:pPr marL="0">
              <a:lnSpc>
                <a:spcPts val="9020"/>
              </a:lnSpc>
              <a:spcBef>
                <a:spcPts val="0"/>
              </a:spcBef>
              <a:spcAft>
                <a:spcPts val="0"/>
              </a:spcAft>
            </a:pPr>
            <a:r>
              <a:rPr lang="nl-NL" sz="9600" b="1" i="0" dirty="0">
                <a:solidFill>
                  <a:schemeClr val="bg1"/>
                </a:solidFill>
                <a:latin typeface="Calibri" panose="020F0502020204030204" pitchFamily="34" charset="0"/>
                <a:ea typeface="Roboto Black" panose="02000000000000000000" pitchFamily="2" charset="0"/>
                <a:cs typeface="Calibri" panose="020F0502020204030204" pitchFamily="34" charset="0"/>
              </a:rPr>
              <a:t>We </a:t>
            </a:r>
          </a:p>
          <a:p>
            <a:pPr marL="0">
              <a:lnSpc>
                <a:spcPts val="9020"/>
              </a:lnSpc>
              <a:spcBef>
                <a:spcPts val="0"/>
              </a:spcBef>
            </a:pPr>
            <a:r>
              <a:rPr lang="nl-NL" sz="9600" b="1" i="0" dirty="0">
                <a:solidFill>
                  <a:schemeClr val="bg1"/>
                </a:solidFill>
                <a:latin typeface="Calibri" panose="020F0502020204030204" pitchFamily="34" charset="0"/>
                <a:ea typeface="Roboto Black" panose="02000000000000000000" pitchFamily="2" charset="0"/>
                <a:cs typeface="Calibri" panose="020F0502020204030204" pitchFamily="34" charset="0"/>
              </a:rPr>
              <a:t>zijn</a:t>
            </a:r>
            <a:br>
              <a:rPr lang="nl-NL" sz="9600" b="1" i="0" dirty="0">
                <a:solidFill>
                  <a:schemeClr val="bg1"/>
                </a:solidFill>
                <a:latin typeface="Calibri" panose="020F0502020204030204" pitchFamily="34" charset="0"/>
                <a:ea typeface="Roboto Black" panose="02000000000000000000" pitchFamily="2" charset="0"/>
                <a:cs typeface="Calibri" panose="020F0502020204030204" pitchFamily="34" charset="0"/>
              </a:rPr>
            </a:br>
            <a:r>
              <a:rPr lang="nl-NL" sz="9600" b="1" i="0" dirty="0">
                <a:solidFill>
                  <a:schemeClr val="bg1"/>
                </a:solidFill>
                <a:latin typeface="Calibri" panose="020F0502020204030204" pitchFamily="34" charset="0"/>
                <a:ea typeface="Roboto Black" panose="02000000000000000000" pitchFamily="2" charset="0"/>
                <a:cs typeface="Calibri" panose="020F0502020204030204" pitchFamily="34" charset="0"/>
              </a:rPr>
              <a:t>er.</a:t>
            </a:r>
          </a:p>
        </p:txBody>
      </p:sp>
      <p:pic>
        <p:nvPicPr>
          <p:cNvPr id="8" name="Afbeelding 7" descr="Afbeelding met tekening&#10;&#10;Automatisch gegenereerde beschrijving">
            <a:extLst>
              <a:ext uri="{FF2B5EF4-FFF2-40B4-BE49-F238E27FC236}">
                <a16:creationId xmlns:a16="http://schemas.microsoft.com/office/drawing/2014/main" id="{D5E4A06E-A1A7-B942-A825-78D04E836E2F}"/>
              </a:ext>
            </a:extLst>
          </p:cNvPr>
          <p:cNvPicPr>
            <a:picLocks noChangeAspect="1"/>
          </p:cNvPicPr>
          <p:nvPr userDrawn="1"/>
        </p:nvPicPr>
        <p:blipFill>
          <a:blip r:embed="rId3"/>
          <a:stretch>
            <a:fillRect/>
          </a:stretch>
        </p:blipFill>
        <p:spPr>
          <a:xfrm>
            <a:off x="602445" y="0"/>
            <a:ext cx="1713090" cy="1058777"/>
          </a:xfrm>
          <a:prstGeom prst="rect">
            <a:avLst/>
          </a:prstGeom>
        </p:spPr>
      </p:pic>
    </p:spTree>
    <p:extLst>
      <p:ext uri="{BB962C8B-B14F-4D97-AF65-F5344CB8AC3E}">
        <p14:creationId xmlns:p14="http://schemas.microsoft.com/office/powerpoint/2010/main" val="954933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e are here 2">
    <p:spTree>
      <p:nvGrpSpPr>
        <p:cNvPr id="1" name=""/>
        <p:cNvGrpSpPr/>
        <p:nvPr/>
      </p:nvGrpSpPr>
      <p:grpSpPr>
        <a:xfrm>
          <a:off x="0" y="0"/>
          <a:ext cx="0" cy="0"/>
          <a:chOff x="0" y="0"/>
          <a:chExt cx="0" cy="0"/>
        </a:xfrm>
      </p:grpSpPr>
      <p:pic>
        <p:nvPicPr>
          <p:cNvPr id="7" name="Afbeelding 6" descr="Afbeelding met buiten, persoon, vasthouden, staand&#10;&#10;Automatisch gegenereerde beschrijving">
            <a:extLst>
              <a:ext uri="{FF2B5EF4-FFF2-40B4-BE49-F238E27FC236}">
                <a16:creationId xmlns:a16="http://schemas.microsoft.com/office/drawing/2014/main" id="{47C6DEF4-B8E1-5E40-ABB6-078ED8B82F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kstvak 4">
            <a:extLst>
              <a:ext uri="{FF2B5EF4-FFF2-40B4-BE49-F238E27FC236}">
                <a16:creationId xmlns:a16="http://schemas.microsoft.com/office/drawing/2014/main" id="{02ED52F3-86BC-F745-B59D-A85711EBDC5C}"/>
              </a:ext>
            </a:extLst>
          </p:cNvPr>
          <p:cNvSpPr txBox="1"/>
          <p:nvPr userDrawn="1"/>
        </p:nvSpPr>
        <p:spPr>
          <a:xfrm>
            <a:off x="602446" y="2883030"/>
            <a:ext cx="3990754" cy="3591304"/>
          </a:xfrm>
          <a:prstGeom prst="rect">
            <a:avLst/>
          </a:prstGeom>
          <a:noFill/>
        </p:spPr>
        <p:txBody>
          <a:bodyPr wrap="square" rtlCol="0">
            <a:spAutoFit/>
          </a:bodyPr>
          <a:lstStyle/>
          <a:p>
            <a:pPr marL="0">
              <a:lnSpc>
                <a:spcPts val="9020"/>
              </a:lnSpc>
              <a:spcBef>
                <a:spcPts val="0"/>
              </a:spcBef>
              <a:spcAft>
                <a:spcPts val="0"/>
              </a:spcAft>
            </a:pPr>
            <a:r>
              <a:rPr lang="nl-NL" sz="9600" b="1" i="0" dirty="0">
                <a:solidFill>
                  <a:schemeClr val="bg1"/>
                </a:solidFill>
                <a:latin typeface="Calibri" panose="020F0502020204030204" pitchFamily="34" charset="0"/>
                <a:ea typeface="Roboto Black" panose="02000000000000000000" pitchFamily="2" charset="0"/>
                <a:cs typeface="Calibri" panose="020F0502020204030204" pitchFamily="34" charset="0"/>
              </a:rPr>
              <a:t>We </a:t>
            </a:r>
          </a:p>
          <a:p>
            <a:pPr marL="0">
              <a:lnSpc>
                <a:spcPts val="9020"/>
              </a:lnSpc>
              <a:spcBef>
                <a:spcPts val="0"/>
              </a:spcBef>
            </a:pPr>
            <a:r>
              <a:rPr lang="nl-NL" sz="9600" b="1" i="0" dirty="0">
                <a:solidFill>
                  <a:schemeClr val="bg1"/>
                </a:solidFill>
                <a:latin typeface="Calibri" panose="020F0502020204030204" pitchFamily="34" charset="0"/>
                <a:ea typeface="Roboto Black" panose="02000000000000000000" pitchFamily="2" charset="0"/>
                <a:cs typeface="Calibri" panose="020F0502020204030204" pitchFamily="34" charset="0"/>
              </a:rPr>
              <a:t>zijn</a:t>
            </a:r>
            <a:br>
              <a:rPr lang="nl-NL" sz="9600" b="1" i="0" dirty="0">
                <a:solidFill>
                  <a:schemeClr val="bg1"/>
                </a:solidFill>
                <a:latin typeface="Calibri" panose="020F0502020204030204" pitchFamily="34" charset="0"/>
                <a:ea typeface="Roboto Black" panose="02000000000000000000" pitchFamily="2" charset="0"/>
                <a:cs typeface="Calibri" panose="020F0502020204030204" pitchFamily="34" charset="0"/>
              </a:rPr>
            </a:br>
            <a:r>
              <a:rPr lang="nl-NL" sz="9600" b="1" i="0" dirty="0">
                <a:solidFill>
                  <a:schemeClr val="bg1"/>
                </a:solidFill>
                <a:latin typeface="Calibri" panose="020F0502020204030204" pitchFamily="34" charset="0"/>
                <a:ea typeface="Roboto Black" panose="02000000000000000000" pitchFamily="2" charset="0"/>
                <a:cs typeface="Calibri" panose="020F0502020204030204" pitchFamily="34" charset="0"/>
              </a:rPr>
              <a:t>er.</a:t>
            </a:r>
          </a:p>
        </p:txBody>
      </p:sp>
      <p:pic>
        <p:nvPicPr>
          <p:cNvPr id="6" name="Afbeelding 5" descr="Afbeelding met tekening&#10;&#10;Automatisch gegenereerde beschrijving">
            <a:extLst>
              <a:ext uri="{FF2B5EF4-FFF2-40B4-BE49-F238E27FC236}">
                <a16:creationId xmlns:a16="http://schemas.microsoft.com/office/drawing/2014/main" id="{B0FE0CDE-A445-594F-A710-CA0AE29835DF}"/>
              </a:ext>
            </a:extLst>
          </p:cNvPr>
          <p:cNvPicPr>
            <a:picLocks noChangeAspect="1"/>
          </p:cNvPicPr>
          <p:nvPr userDrawn="1"/>
        </p:nvPicPr>
        <p:blipFill>
          <a:blip r:embed="rId3"/>
          <a:stretch>
            <a:fillRect/>
          </a:stretch>
        </p:blipFill>
        <p:spPr>
          <a:xfrm>
            <a:off x="602445" y="0"/>
            <a:ext cx="1713090" cy="1058777"/>
          </a:xfrm>
          <a:prstGeom prst="rect">
            <a:avLst/>
          </a:prstGeom>
        </p:spPr>
      </p:pic>
    </p:spTree>
    <p:extLst>
      <p:ext uri="{BB962C8B-B14F-4D97-AF65-F5344CB8AC3E}">
        <p14:creationId xmlns:p14="http://schemas.microsoft.com/office/powerpoint/2010/main" val="3156019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e are here 3">
    <p:spTree>
      <p:nvGrpSpPr>
        <p:cNvPr id="1" name=""/>
        <p:cNvGrpSpPr/>
        <p:nvPr/>
      </p:nvGrpSpPr>
      <p:grpSpPr>
        <a:xfrm>
          <a:off x="0" y="0"/>
          <a:ext cx="0" cy="0"/>
          <a:chOff x="0" y="0"/>
          <a:chExt cx="0" cy="0"/>
        </a:xfrm>
      </p:grpSpPr>
      <p:pic>
        <p:nvPicPr>
          <p:cNvPr id="3" name="Afbeelding 2" descr="Afbeelding met buiten, mensen, lopen, kudde&#10;&#10;Automatisch gegenereerde beschrijving">
            <a:extLst>
              <a:ext uri="{FF2B5EF4-FFF2-40B4-BE49-F238E27FC236}">
                <a16:creationId xmlns:a16="http://schemas.microsoft.com/office/drawing/2014/main" id="{A3031669-3E7E-3642-A734-760571BB2E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0"/>
            <a:ext cx="12191998" cy="6858000"/>
          </a:xfrm>
          <a:prstGeom prst="rect">
            <a:avLst/>
          </a:prstGeom>
        </p:spPr>
      </p:pic>
      <p:sp>
        <p:nvSpPr>
          <p:cNvPr id="5" name="Tekstvak 4">
            <a:extLst>
              <a:ext uri="{FF2B5EF4-FFF2-40B4-BE49-F238E27FC236}">
                <a16:creationId xmlns:a16="http://schemas.microsoft.com/office/drawing/2014/main" id="{E1BA6D83-B4C8-3441-A411-D0E6BF38BB89}"/>
              </a:ext>
            </a:extLst>
          </p:cNvPr>
          <p:cNvSpPr txBox="1"/>
          <p:nvPr userDrawn="1"/>
        </p:nvSpPr>
        <p:spPr>
          <a:xfrm>
            <a:off x="602446" y="2883030"/>
            <a:ext cx="3990754" cy="3591304"/>
          </a:xfrm>
          <a:prstGeom prst="rect">
            <a:avLst/>
          </a:prstGeom>
          <a:noFill/>
        </p:spPr>
        <p:txBody>
          <a:bodyPr wrap="square" rtlCol="0">
            <a:spAutoFit/>
          </a:bodyPr>
          <a:lstStyle/>
          <a:p>
            <a:pPr marL="0">
              <a:lnSpc>
                <a:spcPts val="9020"/>
              </a:lnSpc>
              <a:spcBef>
                <a:spcPts val="0"/>
              </a:spcBef>
              <a:spcAft>
                <a:spcPts val="0"/>
              </a:spcAft>
            </a:pPr>
            <a:r>
              <a:rPr lang="nl-NL" sz="9600" b="1" i="0" dirty="0">
                <a:solidFill>
                  <a:schemeClr val="bg1"/>
                </a:solidFill>
                <a:latin typeface="Calibri" panose="020F0502020204030204" pitchFamily="34" charset="0"/>
                <a:ea typeface="Roboto Black" panose="02000000000000000000" pitchFamily="2" charset="0"/>
                <a:cs typeface="Calibri" panose="020F0502020204030204" pitchFamily="34" charset="0"/>
              </a:rPr>
              <a:t>We </a:t>
            </a:r>
          </a:p>
          <a:p>
            <a:pPr marL="0">
              <a:lnSpc>
                <a:spcPts val="9020"/>
              </a:lnSpc>
              <a:spcBef>
                <a:spcPts val="0"/>
              </a:spcBef>
            </a:pPr>
            <a:r>
              <a:rPr lang="nl-NL" sz="9600" b="1" i="0" dirty="0">
                <a:solidFill>
                  <a:schemeClr val="bg1"/>
                </a:solidFill>
                <a:latin typeface="Calibri" panose="020F0502020204030204" pitchFamily="34" charset="0"/>
                <a:ea typeface="Roboto Black" panose="02000000000000000000" pitchFamily="2" charset="0"/>
                <a:cs typeface="Calibri" panose="020F0502020204030204" pitchFamily="34" charset="0"/>
              </a:rPr>
              <a:t>zijn</a:t>
            </a:r>
            <a:br>
              <a:rPr lang="nl-NL" sz="9600" b="1" i="0" dirty="0">
                <a:solidFill>
                  <a:schemeClr val="bg1"/>
                </a:solidFill>
                <a:latin typeface="Calibri" panose="020F0502020204030204" pitchFamily="34" charset="0"/>
                <a:ea typeface="Roboto Black" panose="02000000000000000000" pitchFamily="2" charset="0"/>
                <a:cs typeface="Calibri" panose="020F0502020204030204" pitchFamily="34" charset="0"/>
              </a:rPr>
            </a:br>
            <a:r>
              <a:rPr lang="nl-NL" sz="9600" b="1" i="0" dirty="0">
                <a:solidFill>
                  <a:schemeClr val="bg1"/>
                </a:solidFill>
                <a:latin typeface="Calibri" panose="020F0502020204030204" pitchFamily="34" charset="0"/>
                <a:ea typeface="Roboto Black" panose="02000000000000000000" pitchFamily="2" charset="0"/>
                <a:cs typeface="Calibri" panose="020F0502020204030204" pitchFamily="34" charset="0"/>
              </a:rPr>
              <a:t>er.</a:t>
            </a:r>
          </a:p>
        </p:txBody>
      </p:sp>
      <p:pic>
        <p:nvPicPr>
          <p:cNvPr id="6" name="Afbeelding 5" descr="Afbeelding met tekening&#10;&#10;Automatisch gegenereerde beschrijving">
            <a:extLst>
              <a:ext uri="{FF2B5EF4-FFF2-40B4-BE49-F238E27FC236}">
                <a16:creationId xmlns:a16="http://schemas.microsoft.com/office/drawing/2014/main" id="{396401A2-6C6C-9D40-AD51-A04C5FFE8477}"/>
              </a:ext>
            </a:extLst>
          </p:cNvPr>
          <p:cNvPicPr>
            <a:picLocks noChangeAspect="1"/>
          </p:cNvPicPr>
          <p:nvPr userDrawn="1"/>
        </p:nvPicPr>
        <p:blipFill>
          <a:blip r:embed="rId3"/>
          <a:stretch>
            <a:fillRect/>
          </a:stretch>
        </p:blipFill>
        <p:spPr>
          <a:xfrm>
            <a:off x="602445" y="0"/>
            <a:ext cx="1713090" cy="1058777"/>
          </a:xfrm>
          <a:prstGeom prst="rect">
            <a:avLst/>
          </a:prstGeom>
        </p:spPr>
      </p:pic>
    </p:spTree>
    <p:extLst>
      <p:ext uri="{BB962C8B-B14F-4D97-AF65-F5344CB8AC3E}">
        <p14:creationId xmlns:p14="http://schemas.microsoft.com/office/powerpoint/2010/main" val="1114630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indpagina met QR code">
    <p:bg>
      <p:bgPr>
        <a:solidFill>
          <a:schemeClr val="accent6"/>
        </a:soli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C3F5DD31-77CA-D745-8EB5-228BB47E0AA9}"/>
              </a:ext>
            </a:extLst>
          </p:cNvPr>
          <p:cNvSpPr txBox="1"/>
          <p:nvPr userDrawn="1"/>
        </p:nvSpPr>
        <p:spPr>
          <a:xfrm>
            <a:off x="2147776" y="632080"/>
            <a:ext cx="7896447" cy="5593839"/>
          </a:xfrm>
          <a:prstGeom prst="rect">
            <a:avLst/>
          </a:prstGeom>
          <a:noFill/>
        </p:spPr>
        <p:txBody>
          <a:bodyPr wrap="square" rtlCol="0">
            <a:spAutoFit/>
          </a:bodyPr>
          <a:lstStyle/>
          <a:p>
            <a:pPr algn="ctr">
              <a:lnSpc>
                <a:spcPct val="150000"/>
              </a:lnSpc>
            </a:pPr>
            <a:r>
              <a:rPr lang="nl-NL" sz="1500" b="1" i="0" kern="1200" dirty="0">
                <a:solidFill>
                  <a:schemeClr val="bg1"/>
                </a:solidFill>
                <a:effectLst/>
                <a:latin typeface="Calibri" panose="020F0502020204030204" pitchFamily="34" charset="0"/>
                <a:ea typeface="Roboto Medium" panose="02000000000000000000" pitchFamily="2" charset="0"/>
                <a:cs typeface="Calibri" panose="020F0502020204030204" pitchFamily="34" charset="0"/>
              </a:rPr>
              <a:t>We zijn er voor onze naasten in nood, </a:t>
            </a:r>
            <a:br>
              <a:rPr lang="nl-NL" sz="1500" b="1" i="0" kern="1200" dirty="0">
                <a:solidFill>
                  <a:schemeClr val="bg1"/>
                </a:solidFill>
                <a:effectLst/>
                <a:latin typeface="Calibri" panose="020F0502020204030204" pitchFamily="34" charset="0"/>
                <a:ea typeface="Roboto Medium" panose="02000000000000000000" pitchFamily="2" charset="0"/>
                <a:cs typeface="Calibri" panose="020F0502020204030204" pitchFamily="34" charset="0"/>
              </a:rPr>
            </a:br>
            <a:r>
              <a:rPr lang="nl-NL" sz="1500" b="1" i="0" kern="1200" dirty="0">
                <a:solidFill>
                  <a:schemeClr val="bg1"/>
                </a:solidFill>
                <a:effectLst/>
                <a:latin typeface="Calibri" panose="020F0502020204030204" pitchFamily="34" charset="0"/>
                <a:ea typeface="Roboto Medium" panose="02000000000000000000" pitchFamily="2" charset="0"/>
                <a:cs typeface="Calibri" panose="020F0502020204030204" pitchFamily="34" charset="0"/>
              </a:rPr>
              <a:t>die lijden in deze gebroken wereld.</a:t>
            </a:r>
          </a:p>
          <a:p>
            <a:pPr algn="ctr">
              <a:lnSpc>
                <a:spcPct val="150000"/>
              </a:lnSpc>
            </a:pPr>
            <a:endParaRPr lang="nl-NL" sz="1500" b="1" i="0" kern="1200" dirty="0">
              <a:solidFill>
                <a:schemeClr val="bg1"/>
              </a:solidFill>
              <a:effectLst/>
              <a:latin typeface="Calibri" panose="020F0502020204030204" pitchFamily="34" charset="0"/>
              <a:ea typeface="Roboto Medium" panose="02000000000000000000" pitchFamily="2" charset="0"/>
              <a:cs typeface="Calibri" panose="020F0502020204030204" pitchFamily="34" charset="0"/>
            </a:endParaRPr>
          </a:p>
          <a:p>
            <a:pPr algn="ctr">
              <a:lnSpc>
                <a:spcPct val="150000"/>
              </a:lnSpc>
            </a:pPr>
            <a:r>
              <a:rPr lang="nl-NL" sz="1500" b="1" i="0" kern="1200" dirty="0">
                <a:solidFill>
                  <a:schemeClr val="bg1"/>
                </a:solidFill>
                <a:effectLst/>
                <a:latin typeface="Calibri" panose="020F0502020204030204" pitchFamily="34" charset="0"/>
                <a:ea typeface="Roboto Medium" panose="02000000000000000000" pitchFamily="2" charset="0"/>
                <a:cs typeface="Calibri" panose="020F0502020204030204" pitchFamily="34" charset="0"/>
              </a:rPr>
              <a:t>We zijn er voor slachtoffers van oorlogen en rampen, </a:t>
            </a:r>
            <a:br>
              <a:rPr lang="nl-NL" sz="1500" b="1" i="0" kern="1200" dirty="0">
                <a:solidFill>
                  <a:schemeClr val="bg1"/>
                </a:solidFill>
                <a:effectLst/>
                <a:latin typeface="Calibri" panose="020F0502020204030204" pitchFamily="34" charset="0"/>
                <a:ea typeface="Roboto Medium" panose="02000000000000000000" pitchFamily="2" charset="0"/>
                <a:cs typeface="Calibri" panose="020F0502020204030204" pitchFamily="34" charset="0"/>
              </a:rPr>
            </a:br>
            <a:r>
              <a:rPr lang="nl-NL" sz="1500" b="1" i="0" kern="1200" dirty="0">
                <a:solidFill>
                  <a:schemeClr val="bg1"/>
                </a:solidFill>
                <a:effectLst/>
                <a:latin typeface="Calibri" panose="020F0502020204030204" pitchFamily="34" charset="0"/>
                <a:ea typeface="Roboto Medium" panose="02000000000000000000" pitchFamily="2" charset="0"/>
                <a:cs typeface="Calibri" panose="020F0502020204030204" pitchFamily="34" charset="0"/>
              </a:rPr>
              <a:t>die zoeken naar troost, een maaltijd en een veilige plek.</a:t>
            </a:r>
          </a:p>
          <a:p>
            <a:pPr algn="ctr">
              <a:lnSpc>
                <a:spcPct val="150000"/>
              </a:lnSpc>
            </a:pPr>
            <a:endParaRPr lang="nl-NL" sz="1500" b="1" i="0" kern="1200" dirty="0">
              <a:solidFill>
                <a:schemeClr val="bg1"/>
              </a:solidFill>
              <a:effectLst/>
              <a:latin typeface="Calibri" panose="020F0502020204030204" pitchFamily="34" charset="0"/>
              <a:ea typeface="Roboto Medium" panose="02000000000000000000" pitchFamily="2" charset="0"/>
              <a:cs typeface="Calibri" panose="020F0502020204030204" pitchFamily="34" charset="0"/>
            </a:endParaRPr>
          </a:p>
          <a:p>
            <a:pPr algn="ctr">
              <a:lnSpc>
                <a:spcPct val="150000"/>
              </a:lnSpc>
            </a:pPr>
            <a:r>
              <a:rPr lang="nl-NL" sz="1500" b="1" i="0" kern="1200" dirty="0">
                <a:solidFill>
                  <a:schemeClr val="bg1"/>
                </a:solidFill>
                <a:effectLst/>
                <a:latin typeface="Calibri" panose="020F0502020204030204" pitchFamily="34" charset="0"/>
                <a:ea typeface="Roboto Medium" panose="02000000000000000000" pitchFamily="2" charset="0"/>
                <a:cs typeface="Calibri" panose="020F0502020204030204" pitchFamily="34" charset="0"/>
              </a:rPr>
              <a:t>We zijn er voor vluchtelingen die alles kwijt zijn,</a:t>
            </a:r>
          </a:p>
          <a:p>
            <a:pPr algn="ctr">
              <a:lnSpc>
                <a:spcPct val="150000"/>
              </a:lnSpc>
            </a:pPr>
            <a:r>
              <a:rPr lang="nl-NL" sz="1500" b="1" i="0" kern="1200" dirty="0">
                <a:solidFill>
                  <a:schemeClr val="bg1"/>
                </a:solidFill>
                <a:effectLst/>
                <a:latin typeface="Calibri" panose="020F0502020204030204" pitchFamily="34" charset="0"/>
                <a:ea typeface="Roboto Medium" panose="02000000000000000000" pitchFamily="2" charset="0"/>
                <a:cs typeface="Calibri" panose="020F0502020204030204" pitchFamily="34" charset="0"/>
              </a:rPr>
              <a:t>en daarbij ook de moed dreigen te verliezen.</a:t>
            </a:r>
          </a:p>
          <a:p>
            <a:pPr algn="ctr">
              <a:lnSpc>
                <a:spcPct val="150000"/>
              </a:lnSpc>
            </a:pPr>
            <a:endParaRPr lang="nl-NL" sz="1500" b="1" i="0" kern="1200" dirty="0">
              <a:solidFill>
                <a:schemeClr val="bg1"/>
              </a:solidFill>
              <a:effectLst/>
              <a:latin typeface="Calibri" panose="020F0502020204030204" pitchFamily="34" charset="0"/>
              <a:ea typeface="Roboto Medium" panose="02000000000000000000" pitchFamily="2" charset="0"/>
              <a:cs typeface="Calibri" panose="020F0502020204030204" pitchFamily="34" charset="0"/>
            </a:endParaRPr>
          </a:p>
          <a:p>
            <a:pPr algn="ctr">
              <a:lnSpc>
                <a:spcPct val="150000"/>
              </a:lnSpc>
            </a:pPr>
            <a:r>
              <a:rPr lang="nl-NL" sz="1500" b="1" i="0" kern="1200" dirty="0">
                <a:solidFill>
                  <a:schemeClr val="bg1"/>
                </a:solidFill>
                <a:effectLst/>
                <a:latin typeface="Calibri" panose="020F0502020204030204" pitchFamily="34" charset="0"/>
                <a:ea typeface="Roboto Medium" panose="02000000000000000000" pitchFamily="2" charset="0"/>
                <a:cs typeface="Calibri" panose="020F0502020204030204" pitchFamily="34" charset="0"/>
              </a:rPr>
              <a:t>We helpen mensen weer op de been, </a:t>
            </a:r>
            <a:br>
              <a:rPr lang="nl-NL" sz="1500" b="1" i="0" kern="1200" dirty="0">
                <a:solidFill>
                  <a:schemeClr val="bg1"/>
                </a:solidFill>
                <a:effectLst/>
                <a:latin typeface="Calibri" panose="020F0502020204030204" pitchFamily="34" charset="0"/>
                <a:ea typeface="Roboto Medium" panose="02000000000000000000" pitchFamily="2" charset="0"/>
                <a:cs typeface="Calibri" panose="020F0502020204030204" pitchFamily="34" charset="0"/>
              </a:rPr>
            </a:br>
            <a:r>
              <a:rPr lang="nl-NL" sz="1500" b="1" i="0" kern="1200" dirty="0">
                <a:solidFill>
                  <a:schemeClr val="bg1"/>
                </a:solidFill>
                <a:effectLst/>
                <a:latin typeface="Calibri" panose="020F0502020204030204" pitchFamily="34" charset="0"/>
                <a:ea typeface="Roboto Medium" panose="02000000000000000000" pitchFamily="2" charset="0"/>
                <a:cs typeface="Calibri" panose="020F0502020204030204" pitchFamily="34" charset="0"/>
              </a:rPr>
              <a:t>zorgen voor eten, een deken of een tent.</a:t>
            </a:r>
          </a:p>
          <a:p>
            <a:pPr algn="ctr">
              <a:lnSpc>
                <a:spcPct val="150000"/>
              </a:lnSpc>
            </a:pPr>
            <a:endParaRPr lang="nl-NL" sz="1500" b="1" i="0" kern="1200" dirty="0">
              <a:solidFill>
                <a:schemeClr val="bg1"/>
              </a:solidFill>
              <a:effectLst/>
              <a:latin typeface="Calibri" panose="020F0502020204030204" pitchFamily="34" charset="0"/>
              <a:ea typeface="Roboto Medium" panose="02000000000000000000" pitchFamily="2" charset="0"/>
              <a:cs typeface="Calibri" panose="020F0502020204030204" pitchFamily="34" charset="0"/>
            </a:endParaRPr>
          </a:p>
          <a:p>
            <a:pPr algn="ctr">
              <a:lnSpc>
                <a:spcPct val="150000"/>
              </a:lnSpc>
            </a:pPr>
            <a:r>
              <a:rPr lang="nl-NL" sz="1500" b="1" i="0" kern="1200" dirty="0">
                <a:solidFill>
                  <a:schemeClr val="bg1"/>
                </a:solidFill>
                <a:effectLst/>
                <a:latin typeface="Calibri" panose="020F0502020204030204" pitchFamily="34" charset="0"/>
                <a:ea typeface="Roboto Medium" panose="02000000000000000000" pitchFamily="2" charset="0"/>
                <a:cs typeface="Calibri" panose="020F0502020204030204" pitchFamily="34" charset="0"/>
              </a:rPr>
              <a:t>We blijven trouw tijdens de wederopbouw, </a:t>
            </a:r>
            <a:br>
              <a:rPr lang="nl-NL" sz="1500" b="1" i="0" kern="1200" dirty="0">
                <a:solidFill>
                  <a:schemeClr val="bg1"/>
                </a:solidFill>
                <a:effectLst/>
                <a:latin typeface="Calibri" panose="020F0502020204030204" pitchFamily="34" charset="0"/>
                <a:ea typeface="Roboto Medium" panose="02000000000000000000" pitchFamily="2" charset="0"/>
                <a:cs typeface="Calibri" panose="020F0502020204030204" pitchFamily="34" charset="0"/>
              </a:rPr>
            </a:br>
            <a:r>
              <a:rPr lang="nl-NL" sz="1500" b="1" i="0" kern="1200" dirty="0">
                <a:solidFill>
                  <a:schemeClr val="bg1"/>
                </a:solidFill>
                <a:effectLst/>
                <a:latin typeface="Calibri" panose="020F0502020204030204" pitchFamily="34" charset="0"/>
                <a:ea typeface="Roboto Medium" panose="02000000000000000000" pitchFamily="2" charset="0"/>
                <a:cs typeface="Calibri" panose="020F0502020204030204" pitchFamily="34" charset="0"/>
              </a:rPr>
              <a:t>totdat mensen zichzelf weer kunnen redden.</a:t>
            </a:r>
          </a:p>
          <a:p>
            <a:pPr algn="ctr">
              <a:lnSpc>
                <a:spcPct val="150000"/>
              </a:lnSpc>
            </a:pPr>
            <a:endParaRPr lang="nl-NL" sz="1500" b="1" i="0" kern="1200" dirty="0">
              <a:solidFill>
                <a:schemeClr val="bg1"/>
              </a:solidFill>
              <a:effectLst/>
              <a:latin typeface="Calibri" panose="020F0502020204030204" pitchFamily="34" charset="0"/>
              <a:ea typeface="Roboto Medium" panose="02000000000000000000" pitchFamily="2" charset="0"/>
              <a:cs typeface="Calibri" panose="020F0502020204030204" pitchFamily="34" charset="0"/>
            </a:endParaRPr>
          </a:p>
          <a:p>
            <a:pPr algn="ctr">
              <a:lnSpc>
                <a:spcPct val="150000"/>
              </a:lnSpc>
            </a:pPr>
            <a:r>
              <a:rPr lang="nl-NL" sz="1500" b="1" i="0" kern="1200" dirty="0">
                <a:solidFill>
                  <a:schemeClr val="bg1"/>
                </a:solidFill>
                <a:effectLst/>
                <a:latin typeface="Calibri" panose="020F0502020204030204" pitchFamily="34" charset="0"/>
                <a:ea typeface="Roboto Medium" panose="02000000000000000000" pitchFamily="2" charset="0"/>
                <a:cs typeface="Calibri" panose="020F0502020204030204" pitchFamily="34" charset="0"/>
              </a:rPr>
              <a:t>We zijn er. Wij zijn ZOA.</a:t>
            </a:r>
            <a:endParaRPr lang="nl-NL" sz="1500" b="1" i="0" dirty="0">
              <a:solidFill>
                <a:schemeClr val="bg1"/>
              </a:solidFill>
              <a:latin typeface="Calibri" panose="020F0502020204030204" pitchFamily="34" charset="0"/>
              <a:ea typeface="Roboto Medium" panose="02000000000000000000" pitchFamily="2" charset="0"/>
              <a:cs typeface="Calibri" panose="020F0502020204030204" pitchFamily="34" charset="0"/>
            </a:endParaRPr>
          </a:p>
        </p:txBody>
      </p:sp>
      <p:sp>
        <p:nvSpPr>
          <p:cNvPr id="7" name="Rechthoek 6">
            <a:extLst>
              <a:ext uri="{FF2B5EF4-FFF2-40B4-BE49-F238E27FC236}">
                <a16:creationId xmlns:a16="http://schemas.microsoft.com/office/drawing/2014/main" id="{0E5EA90F-AA2C-544D-9D45-6CE49285AF97}"/>
              </a:ext>
            </a:extLst>
          </p:cNvPr>
          <p:cNvSpPr/>
          <p:nvPr userDrawn="1"/>
        </p:nvSpPr>
        <p:spPr>
          <a:xfrm>
            <a:off x="10341935" y="5121349"/>
            <a:ext cx="1304261" cy="1304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D59AD593-91E2-F141-A43B-E308274FF1FF}"/>
              </a:ext>
            </a:extLst>
          </p:cNvPr>
          <p:cNvSpPr txBox="1"/>
          <p:nvPr userDrawn="1"/>
        </p:nvSpPr>
        <p:spPr>
          <a:xfrm>
            <a:off x="602446" y="6240944"/>
            <a:ext cx="2296632" cy="292388"/>
          </a:xfrm>
          <a:prstGeom prst="rect">
            <a:avLst/>
          </a:prstGeom>
          <a:noFill/>
        </p:spPr>
        <p:txBody>
          <a:bodyPr wrap="square" rtlCol="0">
            <a:spAutoFit/>
          </a:bodyPr>
          <a:lstStyle/>
          <a:p>
            <a:pPr algn="l"/>
            <a:r>
              <a:rPr lang="nl-NL" sz="1300" b="0" i="0" dirty="0" err="1">
                <a:solidFill>
                  <a:schemeClr val="bg1"/>
                </a:solidFill>
                <a:latin typeface="Calibri" panose="020F0502020204030204" pitchFamily="34" charset="0"/>
                <a:ea typeface="Roboto" panose="02000000000000000000" pitchFamily="2" charset="0"/>
                <a:cs typeface="Calibri" panose="020F0502020204030204" pitchFamily="34" charset="0"/>
              </a:rPr>
              <a:t>www.zoa.nl</a:t>
            </a:r>
            <a:endParaRPr lang="nl-NL" sz="1300" b="0" i="0" dirty="0">
              <a:solidFill>
                <a:schemeClr val="bg1"/>
              </a:solidFill>
              <a:latin typeface="Calibri" panose="020F0502020204030204" pitchFamily="34" charset="0"/>
              <a:ea typeface="Roboto" panose="02000000000000000000" pitchFamily="2" charset="0"/>
              <a:cs typeface="Calibri" panose="020F0502020204030204" pitchFamily="34" charset="0"/>
            </a:endParaRPr>
          </a:p>
        </p:txBody>
      </p:sp>
      <p:pic>
        <p:nvPicPr>
          <p:cNvPr id="5" name="Afbeelding 4" descr="Afbeelding met zwart, wit&#10;&#10;Automatisch gegenereerde beschrijving">
            <a:extLst>
              <a:ext uri="{FF2B5EF4-FFF2-40B4-BE49-F238E27FC236}">
                <a16:creationId xmlns:a16="http://schemas.microsoft.com/office/drawing/2014/main" id="{51D2555A-7951-1242-9016-2EE6D50593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9784" y="5199198"/>
            <a:ext cx="1148562" cy="1148562"/>
          </a:xfrm>
          <a:prstGeom prst="rect">
            <a:avLst/>
          </a:prstGeom>
        </p:spPr>
      </p:pic>
      <p:pic>
        <p:nvPicPr>
          <p:cNvPr id="9" name="Afbeelding 8" descr="Afbeelding met tekening&#10;&#10;Automatisch gegenereerde beschrijving">
            <a:extLst>
              <a:ext uri="{FF2B5EF4-FFF2-40B4-BE49-F238E27FC236}">
                <a16:creationId xmlns:a16="http://schemas.microsoft.com/office/drawing/2014/main" id="{948B4AE1-73BE-AA4D-828F-3D8EB633DEE3}"/>
              </a:ext>
            </a:extLst>
          </p:cNvPr>
          <p:cNvPicPr>
            <a:picLocks noChangeAspect="1"/>
          </p:cNvPicPr>
          <p:nvPr userDrawn="1"/>
        </p:nvPicPr>
        <p:blipFill>
          <a:blip r:embed="rId3"/>
          <a:stretch>
            <a:fillRect/>
          </a:stretch>
        </p:blipFill>
        <p:spPr>
          <a:xfrm>
            <a:off x="602445" y="0"/>
            <a:ext cx="1713090" cy="1058777"/>
          </a:xfrm>
          <a:prstGeom prst="rect">
            <a:avLst/>
          </a:prstGeom>
        </p:spPr>
      </p:pic>
    </p:spTree>
    <p:extLst>
      <p:ext uri="{BB962C8B-B14F-4D97-AF65-F5344CB8AC3E}">
        <p14:creationId xmlns:p14="http://schemas.microsoft.com/office/powerpoint/2010/main" val="4249602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blauw">
    <p:bg>
      <p:bgPr>
        <a:solidFill>
          <a:schemeClr val="accent5"/>
        </a:solidFill>
        <a:effectLst/>
      </p:bgPr>
    </p:bg>
    <p:spTree>
      <p:nvGrpSpPr>
        <p:cNvPr id="1" name=""/>
        <p:cNvGrpSpPr/>
        <p:nvPr/>
      </p:nvGrpSpPr>
      <p:grpSpPr>
        <a:xfrm>
          <a:off x="0" y="0"/>
          <a:ext cx="0" cy="0"/>
          <a:chOff x="0" y="0"/>
          <a:chExt cx="0" cy="0"/>
        </a:xfrm>
      </p:grpSpPr>
      <p:pic>
        <p:nvPicPr>
          <p:cNvPr id="8" name="Afbeelding 7" descr="Afbeelding met persoon, man, buiten, gebouw&#10;&#10;Automatisch gegenereerde beschrijving">
            <a:extLst>
              <a:ext uri="{FF2B5EF4-FFF2-40B4-BE49-F238E27FC236}">
                <a16:creationId xmlns:a16="http://schemas.microsoft.com/office/drawing/2014/main" id="{A512647E-1A31-BB4F-A286-144DFFD78B5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115265" y="0"/>
            <a:ext cx="4076735" cy="6858000"/>
          </a:xfrm>
          <a:prstGeom prst="rect">
            <a:avLst/>
          </a:prstGeom>
        </p:spPr>
      </p:pic>
      <p:sp>
        <p:nvSpPr>
          <p:cNvPr id="2" name="Titel 1">
            <a:extLst>
              <a:ext uri="{FF2B5EF4-FFF2-40B4-BE49-F238E27FC236}">
                <a16:creationId xmlns:a16="http://schemas.microsoft.com/office/drawing/2014/main" id="{D4638089-3C86-0C41-85D9-46D9F7D54361}"/>
              </a:ext>
            </a:extLst>
          </p:cNvPr>
          <p:cNvSpPr>
            <a:spLocks noGrp="1"/>
          </p:cNvSpPr>
          <p:nvPr>
            <p:ph type="ctrTitle"/>
          </p:nvPr>
        </p:nvSpPr>
        <p:spPr>
          <a:xfrm>
            <a:off x="602447" y="1906772"/>
            <a:ext cx="5202207" cy="1697929"/>
          </a:xfrm>
        </p:spPr>
        <p:txBody>
          <a:bodyPr anchor="b">
            <a:normAutofit/>
          </a:bodyPr>
          <a:lstStyle>
            <a:lvl1pPr algn="l">
              <a:defRPr sz="4000">
                <a:solidFill>
                  <a:schemeClr val="bg2"/>
                </a:solidFill>
              </a:defRPr>
            </a:lvl1pPr>
          </a:lstStyle>
          <a:p>
            <a:r>
              <a:rPr lang="en-US"/>
              <a:t>Click to edit Master title style</a:t>
            </a:r>
            <a:endParaRPr lang="nl-NL" dirty="0"/>
          </a:p>
        </p:txBody>
      </p:sp>
      <p:sp>
        <p:nvSpPr>
          <p:cNvPr id="3" name="Ondertitel 2">
            <a:extLst>
              <a:ext uri="{FF2B5EF4-FFF2-40B4-BE49-F238E27FC236}">
                <a16:creationId xmlns:a16="http://schemas.microsoft.com/office/drawing/2014/main" id="{7F8D8023-C4C3-9E40-8B63-E016CA55A85B}"/>
              </a:ext>
            </a:extLst>
          </p:cNvPr>
          <p:cNvSpPr>
            <a:spLocks noGrp="1"/>
          </p:cNvSpPr>
          <p:nvPr>
            <p:ph type="subTitle" idx="1"/>
          </p:nvPr>
        </p:nvSpPr>
        <p:spPr>
          <a:xfrm>
            <a:off x="602446" y="3820110"/>
            <a:ext cx="5202207" cy="1996229"/>
          </a:xfrm>
        </p:spPr>
        <p:txBody>
          <a:bodyPr anchor="t"/>
          <a:lstStyle>
            <a:lvl1pPr marL="0" indent="0" algn="l">
              <a:buNone/>
              <a:defRPr sz="24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
        <p:nvSpPr>
          <p:cNvPr id="10" name="Tijdelijke aanduiding voor afbeelding 10">
            <a:extLst>
              <a:ext uri="{FF2B5EF4-FFF2-40B4-BE49-F238E27FC236}">
                <a16:creationId xmlns:a16="http://schemas.microsoft.com/office/drawing/2014/main" id="{6DF19142-3BC5-494A-9DBF-A598A612D536}"/>
              </a:ext>
            </a:extLst>
          </p:cNvPr>
          <p:cNvSpPr>
            <a:spLocks noGrp="1"/>
          </p:cNvSpPr>
          <p:nvPr>
            <p:ph type="pic" sz="quarter" idx="13" hasCustomPrompt="1"/>
          </p:nvPr>
        </p:nvSpPr>
        <p:spPr>
          <a:xfrm>
            <a:off x="8115264" y="0"/>
            <a:ext cx="4076735" cy="6858000"/>
          </a:xfrm>
        </p:spPr>
        <p:txBody>
          <a:bodyPr anchor="ctr">
            <a:normAutofit/>
          </a:bodyPr>
          <a:lstStyle>
            <a:lvl1pPr marL="0" indent="0" algn="ctr">
              <a:buNone/>
              <a:defRPr sz="1400">
                <a:solidFill>
                  <a:schemeClr val="bg1"/>
                </a:solidFill>
              </a:defRPr>
            </a:lvl1pPr>
          </a:lstStyle>
          <a:p>
            <a:r>
              <a:rPr lang="nl-NL" dirty="0"/>
              <a:t>Plaats hier een afbeelding</a:t>
            </a:r>
          </a:p>
        </p:txBody>
      </p:sp>
      <p:pic>
        <p:nvPicPr>
          <p:cNvPr id="7" name="Afbeelding 6" descr="Afbeelding met tekening&#10;&#10;Automatisch gegenereerde beschrijving">
            <a:extLst>
              <a:ext uri="{FF2B5EF4-FFF2-40B4-BE49-F238E27FC236}">
                <a16:creationId xmlns:a16="http://schemas.microsoft.com/office/drawing/2014/main" id="{B065D40A-63A1-5F4E-BFF9-E622C3C140E6}"/>
              </a:ext>
            </a:extLst>
          </p:cNvPr>
          <p:cNvPicPr>
            <a:picLocks noChangeAspect="1"/>
          </p:cNvPicPr>
          <p:nvPr userDrawn="1"/>
        </p:nvPicPr>
        <p:blipFill>
          <a:blip r:embed="rId3"/>
          <a:stretch>
            <a:fillRect/>
          </a:stretch>
        </p:blipFill>
        <p:spPr>
          <a:xfrm>
            <a:off x="602445" y="0"/>
            <a:ext cx="1713090" cy="1058777"/>
          </a:xfrm>
          <a:prstGeom prst="rect">
            <a:avLst/>
          </a:prstGeom>
        </p:spPr>
      </p:pic>
    </p:spTree>
    <p:extLst>
      <p:ext uri="{BB962C8B-B14F-4D97-AF65-F5344CB8AC3E}">
        <p14:creationId xmlns:p14="http://schemas.microsoft.com/office/powerpoint/2010/main" val="764678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groen">
    <p:bg>
      <p:bgPr>
        <a:solidFill>
          <a:schemeClr val="accent4"/>
        </a:solidFill>
        <a:effectLst/>
      </p:bgPr>
    </p:bg>
    <p:spTree>
      <p:nvGrpSpPr>
        <p:cNvPr id="1" name=""/>
        <p:cNvGrpSpPr/>
        <p:nvPr/>
      </p:nvGrpSpPr>
      <p:grpSpPr>
        <a:xfrm>
          <a:off x="0" y="0"/>
          <a:ext cx="0" cy="0"/>
          <a:chOff x="0" y="0"/>
          <a:chExt cx="0" cy="0"/>
        </a:xfrm>
      </p:grpSpPr>
      <p:pic>
        <p:nvPicPr>
          <p:cNvPr id="16" name="Afbeelding 15" descr="Afbeelding met buiten, persoon, vasthouden, staand&#10;&#10;Automatisch gegenereerde beschrijving">
            <a:extLst>
              <a:ext uri="{FF2B5EF4-FFF2-40B4-BE49-F238E27FC236}">
                <a16:creationId xmlns:a16="http://schemas.microsoft.com/office/drawing/2014/main" id="{16933A5F-338C-9A4C-862D-14538D80168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124000" y="0"/>
            <a:ext cx="4068000" cy="6858000"/>
          </a:xfrm>
          <a:prstGeom prst="rect">
            <a:avLst/>
          </a:prstGeom>
        </p:spPr>
      </p:pic>
      <p:sp>
        <p:nvSpPr>
          <p:cNvPr id="10" name="Tijdelijke aanduiding voor afbeelding 10">
            <a:extLst>
              <a:ext uri="{FF2B5EF4-FFF2-40B4-BE49-F238E27FC236}">
                <a16:creationId xmlns:a16="http://schemas.microsoft.com/office/drawing/2014/main" id="{6DF19142-3BC5-494A-9DBF-A598A612D536}"/>
              </a:ext>
            </a:extLst>
          </p:cNvPr>
          <p:cNvSpPr>
            <a:spLocks noGrp="1"/>
          </p:cNvSpPr>
          <p:nvPr>
            <p:ph type="pic" sz="quarter" idx="13" hasCustomPrompt="1"/>
          </p:nvPr>
        </p:nvSpPr>
        <p:spPr>
          <a:xfrm>
            <a:off x="8124000" y="0"/>
            <a:ext cx="4068000" cy="6858000"/>
          </a:xfrm>
        </p:spPr>
        <p:txBody>
          <a:bodyPr anchor="ctr">
            <a:normAutofit/>
          </a:bodyPr>
          <a:lstStyle>
            <a:lvl1pPr marL="0" indent="0" algn="ctr">
              <a:buNone/>
              <a:defRPr sz="1400">
                <a:solidFill>
                  <a:schemeClr val="bg1"/>
                </a:solidFill>
              </a:defRPr>
            </a:lvl1pPr>
          </a:lstStyle>
          <a:p>
            <a:r>
              <a:rPr lang="nl-NL" dirty="0"/>
              <a:t>Plaats hier een afbeelding</a:t>
            </a:r>
          </a:p>
        </p:txBody>
      </p:sp>
      <p:sp>
        <p:nvSpPr>
          <p:cNvPr id="9" name="Titel 1">
            <a:extLst>
              <a:ext uri="{FF2B5EF4-FFF2-40B4-BE49-F238E27FC236}">
                <a16:creationId xmlns:a16="http://schemas.microsoft.com/office/drawing/2014/main" id="{17D09414-15BF-394B-8A57-8F9F3ED3204B}"/>
              </a:ext>
            </a:extLst>
          </p:cNvPr>
          <p:cNvSpPr>
            <a:spLocks noGrp="1"/>
          </p:cNvSpPr>
          <p:nvPr>
            <p:ph type="ctrTitle"/>
          </p:nvPr>
        </p:nvSpPr>
        <p:spPr>
          <a:xfrm>
            <a:off x="602447" y="1906772"/>
            <a:ext cx="5202207" cy="1697929"/>
          </a:xfrm>
        </p:spPr>
        <p:txBody>
          <a:bodyPr anchor="b">
            <a:normAutofit/>
          </a:bodyPr>
          <a:lstStyle>
            <a:lvl1pPr algn="l">
              <a:defRPr sz="4000">
                <a:solidFill>
                  <a:schemeClr val="bg1"/>
                </a:solidFill>
              </a:defRPr>
            </a:lvl1pPr>
          </a:lstStyle>
          <a:p>
            <a:r>
              <a:rPr lang="en-US"/>
              <a:t>Click to edit Master title style</a:t>
            </a:r>
            <a:endParaRPr lang="nl-NL" dirty="0"/>
          </a:p>
        </p:txBody>
      </p:sp>
      <p:sp>
        <p:nvSpPr>
          <p:cNvPr id="11" name="Ondertitel 2">
            <a:extLst>
              <a:ext uri="{FF2B5EF4-FFF2-40B4-BE49-F238E27FC236}">
                <a16:creationId xmlns:a16="http://schemas.microsoft.com/office/drawing/2014/main" id="{0C62AAB1-0340-A04D-A783-F9F69B9074D3}"/>
              </a:ext>
            </a:extLst>
          </p:cNvPr>
          <p:cNvSpPr>
            <a:spLocks noGrp="1"/>
          </p:cNvSpPr>
          <p:nvPr>
            <p:ph type="subTitle" idx="1"/>
          </p:nvPr>
        </p:nvSpPr>
        <p:spPr>
          <a:xfrm>
            <a:off x="602446" y="3820110"/>
            <a:ext cx="5202207" cy="1996229"/>
          </a:xfrm>
        </p:spPr>
        <p:txBody>
          <a:bodyPr anchor="t"/>
          <a:lstStyle>
            <a:lvl1pPr marL="0" indent="0" algn="l">
              <a:buNone/>
              <a:defRPr sz="24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pic>
        <p:nvPicPr>
          <p:cNvPr id="7" name="Afbeelding 6" descr="Afbeelding met tekening&#10;&#10;Automatisch gegenereerde beschrijving">
            <a:extLst>
              <a:ext uri="{FF2B5EF4-FFF2-40B4-BE49-F238E27FC236}">
                <a16:creationId xmlns:a16="http://schemas.microsoft.com/office/drawing/2014/main" id="{4E95FC24-EEC8-424D-BFB5-FBE6096A39A9}"/>
              </a:ext>
            </a:extLst>
          </p:cNvPr>
          <p:cNvPicPr>
            <a:picLocks noChangeAspect="1"/>
          </p:cNvPicPr>
          <p:nvPr userDrawn="1"/>
        </p:nvPicPr>
        <p:blipFill>
          <a:blip r:embed="rId3"/>
          <a:stretch>
            <a:fillRect/>
          </a:stretch>
        </p:blipFill>
        <p:spPr>
          <a:xfrm>
            <a:off x="602445" y="0"/>
            <a:ext cx="1713090" cy="1058777"/>
          </a:xfrm>
          <a:prstGeom prst="rect">
            <a:avLst/>
          </a:prstGeom>
        </p:spPr>
      </p:pic>
    </p:spTree>
    <p:extLst>
      <p:ext uri="{BB962C8B-B14F-4D97-AF65-F5344CB8AC3E}">
        <p14:creationId xmlns:p14="http://schemas.microsoft.com/office/powerpoint/2010/main" val="2492768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op blauw">
    <p:bg>
      <p:bgPr>
        <a:solidFill>
          <a:schemeClr val="accent6"/>
        </a:solidFill>
        <a:effectLst/>
      </p:bgPr>
    </p:bg>
    <p:spTree>
      <p:nvGrpSpPr>
        <p:cNvPr id="1" name=""/>
        <p:cNvGrpSpPr/>
        <p:nvPr/>
      </p:nvGrpSpPr>
      <p:grpSpPr>
        <a:xfrm>
          <a:off x="0" y="0"/>
          <a:ext cx="0" cy="0"/>
          <a:chOff x="0" y="0"/>
          <a:chExt cx="0" cy="0"/>
        </a:xfrm>
      </p:grpSpPr>
      <p:pic>
        <p:nvPicPr>
          <p:cNvPr id="7" name="Afbeelding 6" descr="Afbeelding met persoon, binnen, tafel, kind&#10;&#10;Automatisch gegenereerde beschrijving">
            <a:extLst>
              <a:ext uri="{FF2B5EF4-FFF2-40B4-BE49-F238E27FC236}">
                <a16:creationId xmlns:a16="http://schemas.microsoft.com/office/drawing/2014/main" id="{FDB2DC3E-DDE8-2043-AFCE-4A0EEF04814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5353" y="0"/>
            <a:ext cx="6096647" cy="6858000"/>
          </a:xfrm>
          <a:prstGeom prst="rect">
            <a:avLst/>
          </a:prstGeom>
        </p:spPr>
      </p:pic>
      <p:sp>
        <p:nvSpPr>
          <p:cNvPr id="6" name="Titel 1">
            <a:extLst>
              <a:ext uri="{FF2B5EF4-FFF2-40B4-BE49-F238E27FC236}">
                <a16:creationId xmlns:a16="http://schemas.microsoft.com/office/drawing/2014/main" id="{E6634D73-CC6E-854F-9798-14C55C3A44C7}"/>
              </a:ext>
            </a:extLst>
          </p:cNvPr>
          <p:cNvSpPr>
            <a:spLocks noGrp="1"/>
          </p:cNvSpPr>
          <p:nvPr>
            <p:ph type="ctrTitle"/>
          </p:nvPr>
        </p:nvSpPr>
        <p:spPr>
          <a:xfrm>
            <a:off x="602446" y="1491647"/>
            <a:ext cx="5015267" cy="1619207"/>
          </a:xfrm>
        </p:spPr>
        <p:txBody>
          <a:bodyPr anchor="t">
            <a:normAutofit/>
          </a:bodyPr>
          <a:lstStyle>
            <a:lvl1pPr algn="l">
              <a:defRPr sz="4000">
                <a:solidFill>
                  <a:schemeClr val="bg1"/>
                </a:solidFill>
              </a:defRPr>
            </a:lvl1pPr>
          </a:lstStyle>
          <a:p>
            <a:r>
              <a:rPr lang="en-US"/>
              <a:t>Click to edit Master title style</a:t>
            </a:r>
            <a:endParaRPr lang="nl-NL" dirty="0"/>
          </a:p>
        </p:txBody>
      </p:sp>
      <p:sp>
        <p:nvSpPr>
          <p:cNvPr id="10" name="Tijdelijke aanduiding voor tekst 7">
            <a:extLst>
              <a:ext uri="{FF2B5EF4-FFF2-40B4-BE49-F238E27FC236}">
                <a16:creationId xmlns:a16="http://schemas.microsoft.com/office/drawing/2014/main" id="{48ED6189-A8A4-5543-A4C2-3557F7305797}"/>
              </a:ext>
            </a:extLst>
          </p:cNvPr>
          <p:cNvSpPr>
            <a:spLocks noGrp="1"/>
          </p:cNvSpPr>
          <p:nvPr>
            <p:ph type="body" sz="quarter" idx="10"/>
          </p:nvPr>
        </p:nvSpPr>
        <p:spPr>
          <a:xfrm>
            <a:off x="603095" y="3353079"/>
            <a:ext cx="5015266" cy="2971804"/>
          </a:xfrm>
        </p:spPr>
        <p:txBody>
          <a:bodyPr numCol="1" spcCol="252000">
            <a:normAutofit/>
          </a:bodyPr>
          <a:lstStyle>
            <a:lvl1pPr>
              <a:defRPr sz="2000"/>
            </a:lvl1pPr>
            <a:lvl2pPr>
              <a:defRPr sz="2000"/>
            </a:lvl2pPr>
            <a:lvl3pPr>
              <a:defRPr sz="2000"/>
            </a:lvl3pPr>
            <a:lvl4pPr>
              <a:defRPr sz="2000"/>
            </a:lvl4pPr>
            <a:lvl5pPr marL="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8" name="Tijdelijke aanduiding voor afbeelding 10">
            <a:extLst>
              <a:ext uri="{FF2B5EF4-FFF2-40B4-BE49-F238E27FC236}">
                <a16:creationId xmlns:a16="http://schemas.microsoft.com/office/drawing/2014/main" id="{078BF424-48B9-AE4D-9572-53ADF28209D8}"/>
              </a:ext>
            </a:extLst>
          </p:cNvPr>
          <p:cNvSpPr>
            <a:spLocks noGrp="1"/>
          </p:cNvSpPr>
          <p:nvPr>
            <p:ph type="pic" sz="quarter" idx="13" hasCustomPrompt="1"/>
          </p:nvPr>
        </p:nvSpPr>
        <p:spPr>
          <a:xfrm>
            <a:off x="6095353" y="5"/>
            <a:ext cx="6091404" cy="6858000"/>
          </a:xfrm>
        </p:spPr>
        <p:txBody>
          <a:bodyPr anchor="ctr">
            <a:normAutofit/>
          </a:bodyPr>
          <a:lstStyle>
            <a:lvl1pPr marL="0" indent="0" algn="ctr">
              <a:buNone/>
              <a:defRPr sz="1400">
                <a:solidFill>
                  <a:schemeClr val="bg1"/>
                </a:solidFill>
              </a:defRPr>
            </a:lvl1pPr>
          </a:lstStyle>
          <a:p>
            <a:r>
              <a:rPr lang="nl-NL" dirty="0"/>
              <a:t>Plaats hier een afbeelding</a:t>
            </a:r>
          </a:p>
        </p:txBody>
      </p:sp>
      <p:pic>
        <p:nvPicPr>
          <p:cNvPr id="9" name="Afbeelding 8" descr="Afbeelding met tekening&#10;&#10;Automatisch gegenereerde beschrijving">
            <a:extLst>
              <a:ext uri="{FF2B5EF4-FFF2-40B4-BE49-F238E27FC236}">
                <a16:creationId xmlns:a16="http://schemas.microsoft.com/office/drawing/2014/main" id="{7D7E1A9D-3136-D242-9CF8-13AD9857AA04}"/>
              </a:ext>
            </a:extLst>
          </p:cNvPr>
          <p:cNvPicPr>
            <a:picLocks noChangeAspect="1"/>
          </p:cNvPicPr>
          <p:nvPr userDrawn="1"/>
        </p:nvPicPr>
        <p:blipFill>
          <a:blip r:embed="rId3"/>
          <a:stretch>
            <a:fillRect/>
          </a:stretch>
        </p:blipFill>
        <p:spPr>
          <a:xfrm>
            <a:off x="602445" y="0"/>
            <a:ext cx="1713090" cy="1058777"/>
          </a:xfrm>
          <a:prstGeom prst="rect">
            <a:avLst/>
          </a:prstGeom>
        </p:spPr>
      </p:pic>
    </p:spTree>
    <p:extLst>
      <p:ext uri="{BB962C8B-B14F-4D97-AF65-F5344CB8AC3E}">
        <p14:creationId xmlns:p14="http://schemas.microsoft.com/office/powerpoint/2010/main" val="36248609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op lichtbruin">
    <p:bg>
      <p:bgPr>
        <a:solidFill>
          <a:schemeClr val="accent3"/>
        </a:solidFill>
        <a:effectLst/>
      </p:bgPr>
    </p:bg>
    <p:spTree>
      <p:nvGrpSpPr>
        <p:cNvPr id="1" name=""/>
        <p:cNvGrpSpPr/>
        <p:nvPr/>
      </p:nvGrpSpPr>
      <p:grpSpPr>
        <a:xfrm>
          <a:off x="0" y="0"/>
          <a:ext cx="0" cy="0"/>
          <a:chOff x="0" y="0"/>
          <a:chExt cx="0" cy="0"/>
        </a:xfrm>
      </p:grpSpPr>
      <p:pic>
        <p:nvPicPr>
          <p:cNvPr id="5" name="Afbeelding 4" descr="Afbeelding met persoon, zitten, mensen, voedsel&#10;&#10;Automatisch gegenereerde beschrijving">
            <a:extLst>
              <a:ext uri="{FF2B5EF4-FFF2-40B4-BE49-F238E27FC236}">
                <a16:creationId xmlns:a16="http://schemas.microsoft.com/office/drawing/2014/main" id="{3A9F5C7D-F472-1847-8853-724C958E05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115848" y="-1"/>
            <a:ext cx="4076152" cy="6858001"/>
          </a:xfrm>
          <a:prstGeom prst="rect">
            <a:avLst/>
          </a:prstGeom>
        </p:spPr>
      </p:pic>
      <p:sp>
        <p:nvSpPr>
          <p:cNvPr id="10" name="Tijdelijke aanduiding voor afbeelding 10">
            <a:extLst>
              <a:ext uri="{FF2B5EF4-FFF2-40B4-BE49-F238E27FC236}">
                <a16:creationId xmlns:a16="http://schemas.microsoft.com/office/drawing/2014/main" id="{6DF19142-3BC5-494A-9DBF-A598A612D536}"/>
              </a:ext>
            </a:extLst>
          </p:cNvPr>
          <p:cNvSpPr>
            <a:spLocks noGrp="1"/>
          </p:cNvSpPr>
          <p:nvPr>
            <p:ph type="pic" sz="quarter" idx="13" hasCustomPrompt="1"/>
          </p:nvPr>
        </p:nvSpPr>
        <p:spPr>
          <a:xfrm>
            <a:off x="8115848" y="0"/>
            <a:ext cx="3946844" cy="6858000"/>
          </a:xfrm>
        </p:spPr>
        <p:txBody>
          <a:bodyPr anchor="ctr">
            <a:normAutofit/>
          </a:bodyPr>
          <a:lstStyle>
            <a:lvl1pPr marL="0" indent="0" algn="ctr">
              <a:buNone/>
              <a:defRPr sz="1400">
                <a:solidFill>
                  <a:schemeClr val="bg1"/>
                </a:solidFill>
              </a:defRPr>
            </a:lvl1pPr>
          </a:lstStyle>
          <a:p>
            <a:r>
              <a:rPr lang="nl-NL" dirty="0"/>
              <a:t>Plaats hier een afbeelding</a:t>
            </a:r>
          </a:p>
        </p:txBody>
      </p:sp>
      <p:sp>
        <p:nvSpPr>
          <p:cNvPr id="15" name="Titel 1">
            <a:extLst>
              <a:ext uri="{FF2B5EF4-FFF2-40B4-BE49-F238E27FC236}">
                <a16:creationId xmlns:a16="http://schemas.microsoft.com/office/drawing/2014/main" id="{53985B33-6B17-C246-9800-C295AC462F06}"/>
              </a:ext>
            </a:extLst>
          </p:cNvPr>
          <p:cNvSpPr>
            <a:spLocks noGrp="1"/>
          </p:cNvSpPr>
          <p:nvPr>
            <p:ph type="ctrTitle"/>
          </p:nvPr>
        </p:nvSpPr>
        <p:spPr>
          <a:xfrm>
            <a:off x="602446" y="1491647"/>
            <a:ext cx="5015267" cy="1619207"/>
          </a:xfrm>
        </p:spPr>
        <p:txBody>
          <a:bodyPr anchor="t">
            <a:normAutofit/>
          </a:bodyPr>
          <a:lstStyle>
            <a:lvl1pPr algn="l">
              <a:defRPr sz="4000">
                <a:solidFill>
                  <a:schemeClr val="tx1"/>
                </a:solidFill>
              </a:defRPr>
            </a:lvl1pPr>
          </a:lstStyle>
          <a:p>
            <a:r>
              <a:rPr lang="en-US"/>
              <a:t>Click to edit Master title style</a:t>
            </a:r>
            <a:endParaRPr lang="nl-NL" dirty="0"/>
          </a:p>
        </p:txBody>
      </p:sp>
      <p:sp>
        <p:nvSpPr>
          <p:cNvPr id="16" name="Tijdelijke aanduiding voor tekst 7">
            <a:extLst>
              <a:ext uri="{FF2B5EF4-FFF2-40B4-BE49-F238E27FC236}">
                <a16:creationId xmlns:a16="http://schemas.microsoft.com/office/drawing/2014/main" id="{E1833191-9B3E-D349-98AA-92007C603231}"/>
              </a:ext>
            </a:extLst>
          </p:cNvPr>
          <p:cNvSpPr>
            <a:spLocks noGrp="1"/>
          </p:cNvSpPr>
          <p:nvPr>
            <p:ph type="body" sz="quarter" idx="10"/>
          </p:nvPr>
        </p:nvSpPr>
        <p:spPr>
          <a:xfrm>
            <a:off x="603095" y="3353079"/>
            <a:ext cx="5015266" cy="2971804"/>
          </a:xfrm>
        </p:spPr>
        <p:txBody>
          <a:bodyPr numCol="1" spcCol="252000">
            <a:normAutofit/>
          </a:bodyPr>
          <a:lstStyle>
            <a:lvl1pPr>
              <a:defRPr sz="2000"/>
            </a:lvl1pPr>
            <a:lvl2pPr>
              <a:defRPr sz="2000"/>
            </a:lvl2pPr>
            <a:lvl3pPr>
              <a:defRPr sz="2000"/>
            </a:lvl3pPr>
            <a:lvl4pPr>
              <a:defRPr sz="2000"/>
            </a:lvl4pPr>
            <a:lvl5pPr marL="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7" name="Afbeelding 6" descr="Afbeelding met tekening&#10;&#10;Automatisch gegenereerde beschrijving">
            <a:extLst>
              <a:ext uri="{FF2B5EF4-FFF2-40B4-BE49-F238E27FC236}">
                <a16:creationId xmlns:a16="http://schemas.microsoft.com/office/drawing/2014/main" id="{26589D55-EEBE-7F42-A81D-323AF8AA0B14}"/>
              </a:ext>
            </a:extLst>
          </p:cNvPr>
          <p:cNvPicPr>
            <a:picLocks noChangeAspect="1"/>
          </p:cNvPicPr>
          <p:nvPr userDrawn="1"/>
        </p:nvPicPr>
        <p:blipFill>
          <a:blip r:embed="rId3"/>
          <a:stretch>
            <a:fillRect/>
          </a:stretch>
        </p:blipFill>
        <p:spPr>
          <a:xfrm>
            <a:off x="602445" y="0"/>
            <a:ext cx="1713090" cy="1058777"/>
          </a:xfrm>
          <a:prstGeom prst="rect">
            <a:avLst/>
          </a:prstGeom>
        </p:spPr>
      </p:pic>
    </p:spTree>
    <p:extLst>
      <p:ext uri="{BB962C8B-B14F-4D97-AF65-F5344CB8AC3E}">
        <p14:creationId xmlns:p14="http://schemas.microsoft.com/office/powerpoint/2010/main" val="3950052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en afb. halve pagina">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CB9A86-F513-CC45-8602-7BB1441C2F0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6000" y="0"/>
            <a:ext cx="6096000" cy="6857999"/>
          </a:xfrm>
          <a:prstGeom prst="rect">
            <a:avLst/>
          </a:prstGeom>
        </p:spPr>
      </p:pic>
      <p:sp>
        <p:nvSpPr>
          <p:cNvPr id="8" name="Tijdelijke aanduiding voor afbeelding 10">
            <a:extLst>
              <a:ext uri="{FF2B5EF4-FFF2-40B4-BE49-F238E27FC236}">
                <a16:creationId xmlns:a16="http://schemas.microsoft.com/office/drawing/2014/main" id="{078BF424-48B9-AE4D-9572-53ADF28209D8}"/>
              </a:ext>
            </a:extLst>
          </p:cNvPr>
          <p:cNvSpPr>
            <a:spLocks noGrp="1"/>
          </p:cNvSpPr>
          <p:nvPr>
            <p:ph type="pic" sz="quarter" idx="13" hasCustomPrompt="1"/>
          </p:nvPr>
        </p:nvSpPr>
        <p:spPr>
          <a:xfrm>
            <a:off x="6095352" y="0"/>
            <a:ext cx="6095352" cy="6858000"/>
          </a:xfrm>
        </p:spPr>
        <p:txBody>
          <a:bodyPr anchor="ctr">
            <a:normAutofit/>
          </a:bodyPr>
          <a:lstStyle>
            <a:lvl1pPr marL="0" indent="0" algn="ctr">
              <a:buNone/>
              <a:defRPr sz="1400">
                <a:solidFill>
                  <a:schemeClr val="bg1"/>
                </a:solidFill>
              </a:defRPr>
            </a:lvl1pPr>
          </a:lstStyle>
          <a:p>
            <a:r>
              <a:rPr lang="nl-NL" dirty="0"/>
              <a:t>Plaats hier een afbeelding</a:t>
            </a:r>
          </a:p>
        </p:txBody>
      </p:sp>
      <p:sp>
        <p:nvSpPr>
          <p:cNvPr id="12" name="Titel 1">
            <a:extLst>
              <a:ext uri="{FF2B5EF4-FFF2-40B4-BE49-F238E27FC236}">
                <a16:creationId xmlns:a16="http://schemas.microsoft.com/office/drawing/2014/main" id="{32181CB2-D60B-754C-A910-004D90A8ECAB}"/>
              </a:ext>
            </a:extLst>
          </p:cNvPr>
          <p:cNvSpPr>
            <a:spLocks noGrp="1"/>
          </p:cNvSpPr>
          <p:nvPr>
            <p:ph type="ctrTitle"/>
          </p:nvPr>
        </p:nvSpPr>
        <p:spPr>
          <a:xfrm>
            <a:off x="602446" y="1491647"/>
            <a:ext cx="5015267" cy="1619207"/>
          </a:xfrm>
        </p:spPr>
        <p:txBody>
          <a:bodyPr anchor="t">
            <a:normAutofit/>
          </a:bodyPr>
          <a:lstStyle>
            <a:lvl1pPr algn="l">
              <a:defRPr sz="4000">
                <a:solidFill>
                  <a:schemeClr val="bg2"/>
                </a:solidFill>
              </a:defRPr>
            </a:lvl1pPr>
          </a:lstStyle>
          <a:p>
            <a:r>
              <a:rPr lang="en-US"/>
              <a:t>Click to edit Master title style</a:t>
            </a:r>
            <a:endParaRPr lang="nl-NL" dirty="0"/>
          </a:p>
        </p:txBody>
      </p:sp>
      <p:sp>
        <p:nvSpPr>
          <p:cNvPr id="13" name="Tijdelijke aanduiding voor tekst 7">
            <a:extLst>
              <a:ext uri="{FF2B5EF4-FFF2-40B4-BE49-F238E27FC236}">
                <a16:creationId xmlns:a16="http://schemas.microsoft.com/office/drawing/2014/main" id="{209BBDF9-C560-F448-9EE7-2636F1487F02}"/>
              </a:ext>
            </a:extLst>
          </p:cNvPr>
          <p:cNvSpPr>
            <a:spLocks noGrp="1"/>
          </p:cNvSpPr>
          <p:nvPr>
            <p:ph type="body" sz="quarter" idx="10"/>
          </p:nvPr>
        </p:nvSpPr>
        <p:spPr>
          <a:xfrm>
            <a:off x="603095" y="3353079"/>
            <a:ext cx="5015266" cy="2971804"/>
          </a:xfrm>
        </p:spPr>
        <p:txBody>
          <a:bodyPr numCol="1" spcCol="252000">
            <a:normAutofit/>
          </a:bodyPr>
          <a:lstStyle>
            <a:lvl1pPr>
              <a:defRPr sz="2000"/>
            </a:lvl1pPr>
            <a:lvl2pPr>
              <a:defRPr sz="2000"/>
            </a:lvl2pPr>
            <a:lvl3pPr>
              <a:defRPr sz="2000"/>
            </a:lvl3pPr>
            <a:lvl4pPr>
              <a:defRPr sz="2000"/>
            </a:lvl4pPr>
            <a:lvl5pPr marL="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10" name="Afbeelding 9" descr="Afbeelding met tekening&#10;&#10;Automatisch gegenereerde beschrijving">
            <a:extLst>
              <a:ext uri="{FF2B5EF4-FFF2-40B4-BE49-F238E27FC236}">
                <a16:creationId xmlns:a16="http://schemas.microsoft.com/office/drawing/2014/main" id="{4B63EB18-4857-FF48-9FED-0CA5EE570C67}"/>
              </a:ext>
            </a:extLst>
          </p:cNvPr>
          <p:cNvPicPr>
            <a:picLocks noChangeAspect="1"/>
          </p:cNvPicPr>
          <p:nvPr userDrawn="1"/>
        </p:nvPicPr>
        <p:blipFill>
          <a:blip r:embed="rId3"/>
          <a:stretch>
            <a:fillRect/>
          </a:stretch>
        </p:blipFill>
        <p:spPr>
          <a:xfrm>
            <a:off x="602445" y="0"/>
            <a:ext cx="1713090" cy="1058777"/>
          </a:xfrm>
          <a:prstGeom prst="rect">
            <a:avLst/>
          </a:prstGeom>
        </p:spPr>
      </p:pic>
    </p:spTree>
    <p:extLst>
      <p:ext uri="{BB962C8B-B14F-4D97-AF65-F5344CB8AC3E}">
        <p14:creationId xmlns:p14="http://schemas.microsoft.com/office/powerpoint/2010/main" val="29582023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en smalle afbeelding">
    <p:spTree>
      <p:nvGrpSpPr>
        <p:cNvPr id="1" name=""/>
        <p:cNvGrpSpPr/>
        <p:nvPr/>
      </p:nvGrpSpPr>
      <p:grpSpPr>
        <a:xfrm>
          <a:off x="0" y="0"/>
          <a:ext cx="0" cy="0"/>
          <a:chOff x="0" y="0"/>
          <a:chExt cx="0" cy="0"/>
        </a:xfrm>
      </p:grpSpPr>
      <p:pic>
        <p:nvPicPr>
          <p:cNvPr id="9" name="Afbeelding 8" descr="Afbeelding met buiten, persoon, staand, jong&#10;&#10;Automatisch gegenereerde beschrijving">
            <a:extLst>
              <a:ext uri="{FF2B5EF4-FFF2-40B4-BE49-F238E27FC236}">
                <a16:creationId xmlns:a16="http://schemas.microsoft.com/office/drawing/2014/main" id="{D23C6117-BC08-274F-9227-1A4DB948B7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966325" y="0"/>
            <a:ext cx="2225675" cy="6858000"/>
          </a:xfrm>
          <a:prstGeom prst="rect">
            <a:avLst/>
          </a:prstGeom>
        </p:spPr>
      </p:pic>
      <p:sp>
        <p:nvSpPr>
          <p:cNvPr id="4" name="Titel 1">
            <a:extLst>
              <a:ext uri="{FF2B5EF4-FFF2-40B4-BE49-F238E27FC236}">
                <a16:creationId xmlns:a16="http://schemas.microsoft.com/office/drawing/2014/main" id="{077D5B94-3312-CC42-9765-08F6FA937435}"/>
              </a:ext>
            </a:extLst>
          </p:cNvPr>
          <p:cNvSpPr>
            <a:spLocks noGrp="1"/>
          </p:cNvSpPr>
          <p:nvPr>
            <p:ph type="ctrTitle"/>
          </p:nvPr>
        </p:nvSpPr>
        <p:spPr>
          <a:xfrm>
            <a:off x="602446" y="1491647"/>
            <a:ext cx="8863287" cy="771775"/>
          </a:xfrm>
        </p:spPr>
        <p:txBody>
          <a:bodyPr anchor="t">
            <a:normAutofit/>
          </a:bodyPr>
          <a:lstStyle>
            <a:lvl1pPr algn="l">
              <a:defRPr sz="4000">
                <a:solidFill>
                  <a:schemeClr val="bg2"/>
                </a:solidFill>
              </a:defRPr>
            </a:lvl1pPr>
          </a:lstStyle>
          <a:p>
            <a:r>
              <a:rPr lang="en-US"/>
              <a:t>Click to edit Master title style</a:t>
            </a:r>
            <a:endParaRPr lang="nl-NL" dirty="0"/>
          </a:p>
        </p:txBody>
      </p:sp>
      <p:sp>
        <p:nvSpPr>
          <p:cNvPr id="5" name="Tijdelijke aanduiding voor tekst 7">
            <a:extLst>
              <a:ext uri="{FF2B5EF4-FFF2-40B4-BE49-F238E27FC236}">
                <a16:creationId xmlns:a16="http://schemas.microsoft.com/office/drawing/2014/main" id="{1DC82172-24D8-3843-88C5-D155B9D7CC4D}"/>
              </a:ext>
            </a:extLst>
          </p:cNvPr>
          <p:cNvSpPr>
            <a:spLocks noGrp="1"/>
          </p:cNvSpPr>
          <p:nvPr>
            <p:ph type="body" sz="quarter" idx="10"/>
          </p:nvPr>
        </p:nvSpPr>
        <p:spPr>
          <a:xfrm>
            <a:off x="603095" y="2534356"/>
            <a:ext cx="8862638" cy="3790527"/>
          </a:xfrm>
        </p:spPr>
        <p:txBody>
          <a:bodyPr numCol="1" spcCol="252000">
            <a:normAutofit/>
          </a:bodyPr>
          <a:lstStyle>
            <a:lvl1pPr>
              <a:defRPr sz="2000"/>
            </a:lvl1pPr>
            <a:lvl2pPr>
              <a:defRPr sz="2000"/>
            </a:lvl2pPr>
            <a:lvl3pPr>
              <a:defRPr sz="2000"/>
            </a:lvl3pPr>
            <a:lvl4pPr>
              <a:defRPr sz="2000"/>
            </a:lvl4pPr>
            <a:lvl5pPr marL="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0" name="Tijdelijke aanduiding voor afbeelding 9">
            <a:extLst>
              <a:ext uri="{FF2B5EF4-FFF2-40B4-BE49-F238E27FC236}">
                <a16:creationId xmlns:a16="http://schemas.microsoft.com/office/drawing/2014/main" id="{AB19F743-BF09-1142-907A-8132D955DFCF}"/>
              </a:ext>
            </a:extLst>
          </p:cNvPr>
          <p:cNvSpPr>
            <a:spLocks noGrp="1"/>
          </p:cNvSpPr>
          <p:nvPr>
            <p:ph type="pic" sz="quarter" idx="11" hasCustomPrompt="1"/>
          </p:nvPr>
        </p:nvSpPr>
        <p:spPr>
          <a:xfrm>
            <a:off x="9966325" y="9241"/>
            <a:ext cx="2225675" cy="6858000"/>
          </a:xfrm>
        </p:spPr>
        <p:txBody>
          <a:bodyPr anchor="ctr">
            <a:normAutofit/>
          </a:bodyPr>
          <a:lstStyle>
            <a:lvl1pPr marL="0" indent="0" algn="ctr">
              <a:buNone/>
              <a:defRPr sz="1800">
                <a:solidFill>
                  <a:schemeClr val="bg1"/>
                </a:solidFill>
              </a:defRPr>
            </a:lvl1pPr>
          </a:lstStyle>
          <a:p>
            <a:r>
              <a:rPr lang="nl-NL" dirty="0"/>
              <a:t>Afbeelding</a:t>
            </a:r>
          </a:p>
        </p:txBody>
      </p:sp>
      <p:pic>
        <p:nvPicPr>
          <p:cNvPr id="7" name="Afbeelding 6" descr="Afbeelding met tekening&#10;&#10;Automatisch gegenereerde beschrijving">
            <a:extLst>
              <a:ext uri="{FF2B5EF4-FFF2-40B4-BE49-F238E27FC236}">
                <a16:creationId xmlns:a16="http://schemas.microsoft.com/office/drawing/2014/main" id="{559DC33B-915E-8D45-9863-E19BBDB0840E}"/>
              </a:ext>
            </a:extLst>
          </p:cNvPr>
          <p:cNvPicPr>
            <a:picLocks noChangeAspect="1"/>
          </p:cNvPicPr>
          <p:nvPr userDrawn="1"/>
        </p:nvPicPr>
        <p:blipFill>
          <a:blip r:embed="rId3"/>
          <a:stretch>
            <a:fillRect/>
          </a:stretch>
        </p:blipFill>
        <p:spPr>
          <a:xfrm>
            <a:off x="602445" y="0"/>
            <a:ext cx="1713090" cy="1058777"/>
          </a:xfrm>
          <a:prstGeom prst="rect">
            <a:avLst/>
          </a:prstGeom>
        </p:spPr>
      </p:pic>
    </p:spTree>
    <p:extLst>
      <p:ext uri="{BB962C8B-B14F-4D97-AF65-F5344CB8AC3E}">
        <p14:creationId xmlns:p14="http://schemas.microsoft.com/office/powerpoint/2010/main" val="3634584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kst en smalle afbeeldin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576E261-4747-2E43-BA08-CD9D55C6BC71}"/>
              </a:ext>
            </a:extLst>
          </p:cNvPr>
          <p:cNvSpPr>
            <a:spLocks noGrp="1"/>
          </p:cNvSpPr>
          <p:nvPr>
            <p:ph type="ctrTitle"/>
          </p:nvPr>
        </p:nvSpPr>
        <p:spPr>
          <a:xfrm>
            <a:off x="602446" y="1491647"/>
            <a:ext cx="8863287" cy="771775"/>
          </a:xfrm>
        </p:spPr>
        <p:txBody>
          <a:bodyPr anchor="t">
            <a:normAutofit/>
          </a:bodyPr>
          <a:lstStyle>
            <a:lvl1pPr algn="l">
              <a:defRPr sz="4000">
                <a:solidFill>
                  <a:schemeClr val="bg2"/>
                </a:solidFill>
              </a:defRPr>
            </a:lvl1pPr>
          </a:lstStyle>
          <a:p>
            <a:r>
              <a:rPr lang="en-US"/>
              <a:t>Click to edit Master title style</a:t>
            </a:r>
            <a:endParaRPr lang="nl-NL" dirty="0"/>
          </a:p>
        </p:txBody>
      </p:sp>
      <p:sp>
        <p:nvSpPr>
          <p:cNvPr id="9" name="Tijdelijke aanduiding voor tekst 7">
            <a:extLst>
              <a:ext uri="{FF2B5EF4-FFF2-40B4-BE49-F238E27FC236}">
                <a16:creationId xmlns:a16="http://schemas.microsoft.com/office/drawing/2014/main" id="{34D9A5AF-39C4-644C-B86A-9C7B33C111F0}"/>
              </a:ext>
            </a:extLst>
          </p:cNvPr>
          <p:cNvSpPr>
            <a:spLocks noGrp="1"/>
          </p:cNvSpPr>
          <p:nvPr>
            <p:ph type="body" sz="quarter" idx="10"/>
          </p:nvPr>
        </p:nvSpPr>
        <p:spPr>
          <a:xfrm>
            <a:off x="603096" y="2534357"/>
            <a:ext cx="5585054" cy="3581990"/>
          </a:xfrm>
        </p:spPr>
        <p:txBody>
          <a:bodyPr numCol="1" spcCol="252000">
            <a:normAutofit/>
          </a:bodyPr>
          <a:lstStyle>
            <a:lvl1pPr>
              <a:defRPr sz="2000"/>
            </a:lvl1pPr>
            <a:lvl2pPr>
              <a:defRPr sz="2000"/>
            </a:lvl2pPr>
            <a:lvl3pPr>
              <a:defRPr sz="2000"/>
            </a:lvl3pPr>
            <a:lvl4pPr>
              <a:defRPr sz="2000"/>
            </a:lvl4pPr>
            <a:lvl5pPr marL="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11" name="Afbeelding 10" descr="Afbeelding met buiten, gebouw, man, houten&#10;&#10;Automatisch gegenereerde beschrijving">
            <a:extLst>
              <a:ext uri="{FF2B5EF4-FFF2-40B4-BE49-F238E27FC236}">
                <a16:creationId xmlns:a16="http://schemas.microsoft.com/office/drawing/2014/main" id="{8E000046-5D59-E242-BE06-72FAB068B4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65358" y="2534356"/>
            <a:ext cx="5372986" cy="3581991"/>
          </a:xfrm>
          <a:prstGeom prst="rect">
            <a:avLst/>
          </a:prstGeom>
        </p:spPr>
      </p:pic>
      <p:sp>
        <p:nvSpPr>
          <p:cNvPr id="12" name="Tijdelijke aanduiding voor afbeelding 9">
            <a:extLst>
              <a:ext uri="{FF2B5EF4-FFF2-40B4-BE49-F238E27FC236}">
                <a16:creationId xmlns:a16="http://schemas.microsoft.com/office/drawing/2014/main" id="{8125065E-7604-024C-8C3B-F87AB12D8446}"/>
              </a:ext>
            </a:extLst>
          </p:cNvPr>
          <p:cNvSpPr>
            <a:spLocks noGrp="1"/>
          </p:cNvSpPr>
          <p:nvPr>
            <p:ph type="pic" sz="quarter" idx="11" hasCustomPrompt="1"/>
          </p:nvPr>
        </p:nvSpPr>
        <p:spPr>
          <a:xfrm>
            <a:off x="6365358" y="2534356"/>
            <a:ext cx="5372986" cy="3581991"/>
          </a:xfrm>
        </p:spPr>
        <p:txBody>
          <a:bodyPr anchor="ctr">
            <a:normAutofit/>
          </a:bodyPr>
          <a:lstStyle>
            <a:lvl1pPr marL="0" indent="0" algn="ctr">
              <a:buNone/>
              <a:defRPr sz="1800">
                <a:solidFill>
                  <a:schemeClr val="bg1"/>
                </a:solidFill>
              </a:defRPr>
            </a:lvl1pPr>
          </a:lstStyle>
          <a:p>
            <a:r>
              <a:rPr lang="nl-NL" dirty="0"/>
              <a:t>Afbeelding</a:t>
            </a:r>
          </a:p>
        </p:txBody>
      </p:sp>
      <p:pic>
        <p:nvPicPr>
          <p:cNvPr id="8" name="Afbeelding 7" descr="Afbeelding met tekening&#10;&#10;Automatisch gegenereerde beschrijving">
            <a:extLst>
              <a:ext uri="{FF2B5EF4-FFF2-40B4-BE49-F238E27FC236}">
                <a16:creationId xmlns:a16="http://schemas.microsoft.com/office/drawing/2014/main" id="{00D5D52E-8351-C042-B881-E36DEC4CB848}"/>
              </a:ext>
            </a:extLst>
          </p:cNvPr>
          <p:cNvPicPr>
            <a:picLocks noChangeAspect="1"/>
          </p:cNvPicPr>
          <p:nvPr userDrawn="1"/>
        </p:nvPicPr>
        <p:blipFill>
          <a:blip r:embed="rId3"/>
          <a:stretch>
            <a:fillRect/>
          </a:stretch>
        </p:blipFill>
        <p:spPr>
          <a:xfrm>
            <a:off x="602445" y="0"/>
            <a:ext cx="1713090" cy="1058777"/>
          </a:xfrm>
          <a:prstGeom prst="rect">
            <a:avLst/>
          </a:prstGeom>
        </p:spPr>
      </p:pic>
    </p:spTree>
    <p:extLst>
      <p:ext uri="{BB962C8B-B14F-4D97-AF65-F5344CB8AC3E}">
        <p14:creationId xmlns:p14="http://schemas.microsoft.com/office/powerpoint/2010/main" val="4228467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322D1129-514D-8E4D-A25D-0F78D9EDD384}"/>
              </a:ext>
            </a:extLst>
          </p:cNvPr>
          <p:cNvSpPr>
            <a:spLocks noGrp="1"/>
          </p:cNvSpPr>
          <p:nvPr>
            <p:ph type="pic" sz="quarter" idx="10" hasCustomPrompt="1"/>
          </p:nvPr>
        </p:nvSpPr>
        <p:spPr>
          <a:xfrm>
            <a:off x="0" y="0"/>
            <a:ext cx="12192000" cy="6858000"/>
          </a:xfrm>
        </p:spPr>
        <p:txBody>
          <a:bodyPr anchor="ctr">
            <a:normAutofit/>
          </a:bodyPr>
          <a:lstStyle>
            <a:lvl1pPr marL="0" indent="0" algn="ctr">
              <a:buNone/>
              <a:defRPr sz="1800"/>
            </a:lvl1pPr>
          </a:lstStyle>
          <a:p>
            <a:r>
              <a:rPr lang="nl-NL" dirty="0"/>
              <a:t>Afbeelding</a:t>
            </a:r>
          </a:p>
        </p:txBody>
      </p:sp>
    </p:spTree>
    <p:extLst>
      <p:ext uri="{BB962C8B-B14F-4D97-AF65-F5344CB8AC3E}">
        <p14:creationId xmlns:p14="http://schemas.microsoft.com/office/powerpoint/2010/main" val="703597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4B38490-FDEC-0F43-BA04-55AF211A3F13}"/>
              </a:ext>
            </a:extLst>
          </p:cNvPr>
          <p:cNvSpPr>
            <a:spLocks noGrp="1"/>
          </p:cNvSpPr>
          <p:nvPr>
            <p:ph type="title"/>
          </p:nvPr>
        </p:nvSpPr>
        <p:spPr>
          <a:xfrm>
            <a:off x="602447" y="365125"/>
            <a:ext cx="96012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9BCD998E-EA40-A84E-B72C-1FDAF7649939}"/>
              </a:ext>
            </a:extLst>
          </p:cNvPr>
          <p:cNvSpPr>
            <a:spLocks noGrp="1"/>
          </p:cNvSpPr>
          <p:nvPr>
            <p:ph type="body" idx="1"/>
          </p:nvPr>
        </p:nvSpPr>
        <p:spPr>
          <a:xfrm>
            <a:off x="602446" y="1825625"/>
            <a:ext cx="9561689" cy="4667250"/>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87742627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5" r:id="rId3"/>
    <p:sldLayoutId id="2147483672" r:id="rId4"/>
    <p:sldLayoutId id="2147483673" r:id="rId5"/>
    <p:sldLayoutId id="2147483674" r:id="rId6"/>
    <p:sldLayoutId id="2147483676" r:id="rId7"/>
    <p:sldLayoutId id="2147483691" r:id="rId8"/>
    <p:sldLayoutId id="2147483683" r:id="rId9"/>
    <p:sldLayoutId id="2147483682" r:id="rId10"/>
    <p:sldLayoutId id="2147483684" r:id="rId11"/>
    <p:sldLayoutId id="2147483680" r:id="rId12"/>
    <p:sldLayoutId id="2147483690" r:id="rId13"/>
    <p:sldLayoutId id="2147483689" r:id="rId14"/>
  </p:sldLayoutIdLst>
  <p:hf sldNum="0" hdr="0" dt="0"/>
  <p:txStyles>
    <p:titleStyle>
      <a:lvl1pPr algn="l" defTabSz="914400" rtl="0" eaLnBrk="1" latinLnBrk="0" hangingPunct="1">
        <a:lnSpc>
          <a:spcPct val="90000"/>
        </a:lnSpc>
        <a:spcBef>
          <a:spcPct val="0"/>
        </a:spcBef>
        <a:buNone/>
        <a:defRPr sz="4000" b="1" kern="1200">
          <a:solidFill>
            <a:schemeClr val="bg2"/>
          </a:solidFill>
          <a:latin typeface="Calibri" panose="020F0502020204030204" pitchFamily="34" charset="0"/>
          <a:ea typeface="Roboto" panose="02000000000000000000" pitchFamily="2" charset="0"/>
          <a:cs typeface="Calibri" panose="020F0502020204030204" pitchFamily="34" charset="0"/>
        </a:defRPr>
      </a:lvl1pPr>
    </p:titleStyle>
    <p:bodyStyle>
      <a:lvl1pPr marL="457200" indent="-457200" algn="l" defTabSz="914400" rtl="0" eaLnBrk="1" fontAlgn="base" latinLnBrk="0" hangingPunct="1">
        <a:lnSpc>
          <a:spcPct val="100000"/>
        </a:lnSpc>
        <a:spcBef>
          <a:spcPts val="576"/>
        </a:spcBef>
        <a:buFont typeface="Arial" panose="020B0604020202020204" pitchFamily="34" charset="0"/>
        <a:buChar char="•"/>
        <a:defRPr sz="2800" kern="1200">
          <a:solidFill>
            <a:schemeClr val="tx1"/>
          </a:solidFill>
          <a:latin typeface="Calibri" panose="020F0502020204030204" pitchFamily="34" charset="0"/>
          <a:ea typeface="Roboto" panose="02000000000000000000" pitchFamily="2" charset="0"/>
          <a:cs typeface="Calibri" panose="020F0502020204030204" pitchFamily="34" charset="0"/>
        </a:defRPr>
      </a:lvl1pPr>
      <a:lvl2pPr marL="457200" indent="-457200" algn="l" defTabSz="914400" rtl="0" eaLnBrk="1" fontAlgn="base" latinLnBrk="0" hangingPunct="1">
        <a:lnSpc>
          <a:spcPct val="100000"/>
        </a:lnSpc>
        <a:spcBef>
          <a:spcPts val="576"/>
        </a:spcBef>
        <a:buFont typeface="Arial" panose="020B0604020202020204" pitchFamily="34" charset="0"/>
        <a:buChar char="•"/>
        <a:defRPr sz="2400" kern="1200">
          <a:solidFill>
            <a:schemeClr val="tx1"/>
          </a:solidFill>
          <a:latin typeface="Calibri" panose="020F0502020204030204" pitchFamily="34" charset="0"/>
          <a:ea typeface="Roboto" panose="02000000000000000000" pitchFamily="2" charset="0"/>
          <a:cs typeface="Calibri" panose="020F0502020204030204" pitchFamily="34" charset="0"/>
        </a:defRPr>
      </a:lvl2pPr>
      <a:lvl3pPr marL="457200" indent="-457200" algn="l" defTabSz="914400" rtl="0" eaLnBrk="1" fontAlgn="base" latinLnBrk="0" hangingPunct="1">
        <a:lnSpc>
          <a:spcPct val="100000"/>
        </a:lnSpc>
        <a:spcBef>
          <a:spcPts val="576"/>
        </a:spcBef>
        <a:buFont typeface="Arial" panose="020B0604020202020204" pitchFamily="34" charset="0"/>
        <a:buChar char="•"/>
        <a:defRPr sz="2000" kern="1200">
          <a:solidFill>
            <a:schemeClr val="tx1"/>
          </a:solidFill>
          <a:latin typeface="Calibri" panose="020F0502020204030204" pitchFamily="34" charset="0"/>
          <a:ea typeface="Roboto" panose="02000000000000000000" pitchFamily="2" charset="0"/>
          <a:cs typeface="Calibri" panose="020F0502020204030204" pitchFamily="34" charset="0"/>
        </a:defRPr>
      </a:lvl3pPr>
      <a:lvl4pPr marL="457200" indent="-457200" algn="l" defTabSz="914400" rtl="0" eaLnBrk="1" fontAlgn="base" latinLnBrk="0" hangingPunct="1">
        <a:lnSpc>
          <a:spcPct val="100000"/>
        </a:lnSpc>
        <a:spcBef>
          <a:spcPts val="576"/>
        </a:spcBef>
        <a:buFont typeface="Arial" panose="020B0604020202020204" pitchFamily="34" charset="0"/>
        <a:buChar char="•"/>
        <a:defRPr sz="1800" kern="1200">
          <a:solidFill>
            <a:schemeClr val="tx1"/>
          </a:solidFill>
          <a:latin typeface="Calibri" panose="020F0502020204030204" pitchFamily="34" charset="0"/>
          <a:ea typeface="Roboto" panose="02000000000000000000" pitchFamily="2" charset="0"/>
          <a:cs typeface="Calibri" panose="020F0502020204030204" pitchFamily="34" charset="0"/>
        </a:defRPr>
      </a:lvl4pPr>
      <a:lvl5pPr marL="457200" indent="-457200" algn="l" defTabSz="914400" rtl="0" eaLnBrk="1" fontAlgn="base" latinLnBrk="0" hangingPunct="1">
        <a:lnSpc>
          <a:spcPct val="100000"/>
        </a:lnSpc>
        <a:spcBef>
          <a:spcPts val="576"/>
        </a:spcBef>
        <a:buFont typeface="Arial" panose="020B0604020202020204" pitchFamily="34" charset="0"/>
        <a:buChar char="•"/>
        <a:defRPr sz="1800" kern="1200">
          <a:solidFill>
            <a:schemeClr val="tx1"/>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 ground, outdoor, person&#10;&#10;Description automatically generated">
            <a:extLst>
              <a:ext uri="{FF2B5EF4-FFF2-40B4-BE49-F238E27FC236}">
                <a16:creationId xmlns:a16="http://schemas.microsoft.com/office/drawing/2014/main" id="{DAC44A3A-0BF8-4128-82BD-94F412B6721E}"/>
              </a:ext>
            </a:extLst>
          </p:cNvPr>
          <p:cNvPicPr>
            <a:picLocks noGrp="1" noChangeAspect="1"/>
          </p:cNvPicPr>
          <p:nvPr>
            <p:ph type="pic" sz="quarter" idx="10"/>
          </p:nvPr>
        </p:nvPicPr>
        <p:blipFill>
          <a:blip r:embed="rId2"/>
          <a:srcRect/>
          <a:stretch>
            <a:fillRect/>
          </a:stretch>
        </p:blipFill>
        <p:spPr/>
      </p:pic>
    </p:spTree>
    <p:extLst>
      <p:ext uri="{BB962C8B-B14F-4D97-AF65-F5344CB8AC3E}">
        <p14:creationId xmlns:p14="http://schemas.microsoft.com/office/powerpoint/2010/main" val="139580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F312AA6B-F8B8-47FD-A5EA-11BB57D0CA90}"/>
              </a:ext>
            </a:extLst>
          </p:cNvPr>
          <p:cNvSpPr>
            <a:spLocks noGrp="1"/>
          </p:cNvSpPr>
          <p:nvPr>
            <p:ph type="subTitle" idx="1"/>
          </p:nvPr>
        </p:nvSpPr>
        <p:spPr>
          <a:xfrm>
            <a:off x="542925" y="2028825"/>
            <a:ext cx="6802212" cy="4152900"/>
          </a:xfrm>
        </p:spPr>
        <p:txBody>
          <a:bodyPr>
            <a:normAutofit/>
          </a:bodyPr>
          <a:lstStyle/>
          <a:p>
            <a:r>
              <a:rPr lang="nl-NL" b="1" dirty="0">
                <a:solidFill>
                  <a:srgbClr val="000000"/>
                </a:solidFill>
                <a:latin typeface="Roboto" panose="02000000000000000000" pitchFamily="2" charset="0"/>
              </a:rPr>
              <a:t>Honger teistert vluchtelingen in onder andere Ethiopië, Jemen en Zuid-Sudan</a:t>
            </a:r>
          </a:p>
          <a:p>
            <a:endParaRPr lang="nl-NL" b="1" dirty="0">
              <a:solidFill>
                <a:srgbClr val="000000"/>
              </a:solidFill>
              <a:latin typeface="Roboto" panose="02000000000000000000" pitchFamily="2" charset="0"/>
            </a:endParaRPr>
          </a:p>
          <a:p>
            <a:pPr algn="l"/>
            <a:endParaRPr lang="en-US" sz="1800" b="0" i="0" u="none" strike="noStrike" baseline="0" dirty="0">
              <a:solidFill>
                <a:srgbClr val="000000"/>
              </a:solidFill>
              <a:latin typeface="Roboto" panose="02000000000000000000" pitchFamily="2" charset="0"/>
            </a:endParaRPr>
          </a:p>
          <a:p>
            <a:r>
              <a:rPr lang="nl-NL" sz="2000" b="0" i="0" strike="noStrike" baseline="0" dirty="0">
                <a:solidFill>
                  <a:srgbClr val="000000"/>
                </a:solidFill>
                <a:highlight>
                  <a:srgbClr val="7DADB4"/>
                </a:highlight>
                <a:latin typeface="Roboto" panose="02000000000000000000" pitchFamily="2" charset="0"/>
              </a:rPr>
              <a:t>Nog nooit was er zoveel honger in de wereld als nu. </a:t>
            </a:r>
          </a:p>
          <a:p>
            <a:r>
              <a:rPr lang="nl-NL" sz="2000" b="0" i="0" strike="noStrike" baseline="0" dirty="0">
                <a:solidFill>
                  <a:srgbClr val="000000"/>
                </a:solidFill>
                <a:latin typeface="Roboto" panose="02000000000000000000" pitchFamily="2" charset="0"/>
              </a:rPr>
              <a:t>Door klimaatverandering, corona en geweld hebben meer mensen dan ooit te weinig te eten. Talloze vluchtelingen hopen elke dag op wat voedsel, maar vaak gaan ze met een lege maag naar bed. </a:t>
            </a:r>
            <a:endParaRPr lang="en-US" sz="2800" b="1" dirty="0"/>
          </a:p>
        </p:txBody>
      </p:sp>
      <p:sp>
        <p:nvSpPr>
          <p:cNvPr id="5" name="Title 2">
            <a:extLst>
              <a:ext uri="{FF2B5EF4-FFF2-40B4-BE49-F238E27FC236}">
                <a16:creationId xmlns:a16="http://schemas.microsoft.com/office/drawing/2014/main" id="{87C009A6-394A-476D-BB12-D9339AF8C076}"/>
              </a:ext>
            </a:extLst>
          </p:cNvPr>
          <p:cNvSpPr txBox="1">
            <a:spLocks/>
          </p:cNvSpPr>
          <p:nvPr/>
        </p:nvSpPr>
        <p:spPr>
          <a:xfrm>
            <a:off x="542925" y="1041661"/>
            <a:ext cx="7724775" cy="114908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a:solidFill>
                  <a:schemeClr val="bg2"/>
                </a:solidFill>
                <a:latin typeface="Calibri" panose="020F0502020204030204" pitchFamily="34" charset="0"/>
                <a:ea typeface="Roboto" panose="02000000000000000000" pitchFamily="2" charset="0"/>
                <a:cs typeface="Calibri" panose="020F0502020204030204" pitchFamily="34" charset="0"/>
              </a:defRPr>
            </a:lvl1pPr>
          </a:lstStyle>
          <a:p>
            <a:br>
              <a:rPr lang="nl-NL" sz="3200" dirty="0">
                <a:solidFill>
                  <a:schemeClr val="bg1"/>
                </a:solidFill>
                <a:latin typeface="Roboto" panose="02000000000000000000" pitchFamily="2" charset="0"/>
              </a:rPr>
            </a:br>
            <a:r>
              <a:rPr lang="nl-NL" sz="3200" dirty="0">
                <a:solidFill>
                  <a:srgbClr val="FF0000"/>
                </a:solidFill>
                <a:latin typeface="Roboto" panose="02000000000000000000" pitchFamily="2" charset="0"/>
              </a:rPr>
              <a:t>Geef ons heden ons dagelijks brood</a:t>
            </a:r>
          </a:p>
        </p:txBody>
      </p:sp>
      <p:pic>
        <p:nvPicPr>
          <p:cNvPr id="10" name="Picture Placeholder 9" descr="A person wearing a hat&#10;&#10;Description automatically generated with low confidence">
            <a:extLst>
              <a:ext uri="{FF2B5EF4-FFF2-40B4-BE49-F238E27FC236}">
                <a16:creationId xmlns:a16="http://schemas.microsoft.com/office/drawing/2014/main" id="{E95597E4-97DE-4943-A158-EA0B9B8BA36B}"/>
              </a:ext>
            </a:extLst>
          </p:cNvPr>
          <p:cNvPicPr>
            <a:picLocks noGrp="1" noChangeAspect="1"/>
          </p:cNvPicPr>
          <p:nvPr>
            <p:ph type="pic" sz="quarter" idx="13"/>
          </p:nvPr>
        </p:nvPicPr>
        <p:blipFill>
          <a:blip r:embed="rId3"/>
          <a:srcRect l="30175" r="30175"/>
          <a:stretch>
            <a:fillRect/>
          </a:stretch>
        </p:blipFill>
        <p:spPr/>
      </p:pic>
    </p:spTree>
    <p:extLst>
      <p:ext uri="{BB962C8B-B14F-4D97-AF65-F5344CB8AC3E}">
        <p14:creationId xmlns:p14="http://schemas.microsoft.com/office/powerpoint/2010/main" val="1466540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F312AA6B-F8B8-47FD-A5EA-11BB57D0CA90}"/>
              </a:ext>
            </a:extLst>
          </p:cNvPr>
          <p:cNvSpPr>
            <a:spLocks noGrp="1"/>
          </p:cNvSpPr>
          <p:nvPr>
            <p:ph type="subTitle" idx="1"/>
          </p:nvPr>
        </p:nvSpPr>
        <p:spPr>
          <a:xfrm>
            <a:off x="522513" y="2268668"/>
            <a:ext cx="6782042" cy="2320664"/>
          </a:xfrm>
        </p:spPr>
        <p:txBody>
          <a:bodyPr>
            <a:noAutofit/>
          </a:bodyPr>
          <a:lstStyle/>
          <a:p>
            <a:r>
              <a:rPr lang="nl-NL" sz="2200" b="1" i="0" dirty="0">
                <a:solidFill>
                  <a:schemeClr val="tx2"/>
                </a:solidFill>
                <a:effectLst/>
                <a:latin typeface="Roboto" panose="02000000000000000000" pitchFamily="2" charset="0"/>
              </a:rPr>
              <a:t>''Mijn maag huilt. Want </a:t>
            </a:r>
            <a:r>
              <a:rPr lang="nl-NL" sz="2200" b="1" dirty="0">
                <a:solidFill>
                  <a:schemeClr val="tx2"/>
                </a:solidFill>
                <a:latin typeface="Roboto" panose="02000000000000000000" pitchFamily="2" charset="0"/>
              </a:rPr>
              <a:t>á</a:t>
            </a:r>
            <a:r>
              <a:rPr lang="nl-NL" sz="2200" b="1" i="0" dirty="0">
                <a:solidFill>
                  <a:schemeClr val="tx2"/>
                </a:solidFill>
                <a:effectLst/>
                <a:latin typeface="Roboto" panose="02000000000000000000" pitchFamily="2" charset="0"/>
              </a:rPr>
              <a:t>ls ik iets te eten krijg, dan moet ik denken aan de verschrikkingen die ik heb gezien. Dan krijg ik bijna niets door mijn keel, ondanks de ontzettende honger.”</a:t>
            </a:r>
          </a:p>
          <a:p>
            <a:r>
              <a:rPr lang="nl-NL" sz="2200" b="1" i="0" dirty="0">
                <a:solidFill>
                  <a:schemeClr val="tx2"/>
                </a:solidFill>
                <a:effectLst/>
                <a:latin typeface="Roboto" panose="02000000000000000000" pitchFamily="2" charset="0"/>
              </a:rPr>
              <a:t>                                     - </a:t>
            </a:r>
            <a:r>
              <a:rPr lang="nl-NL" sz="2200" b="1" i="0" dirty="0" err="1">
                <a:solidFill>
                  <a:schemeClr val="tx2"/>
                </a:solidFill>
                <a:effectLst/>
                <a:latin typeface="Roboto" panose="02000000000000000000" pitchFamily="2" charset="0"/>
              </a:rPr>
              <a:t>Aisa</a:t>
            </a:r>
            <a:r>
              <a:rPr lang="nl-NL" sz="2200" b="1" i="0" dirty="0">
                <a:solidFill>
                  <a:schemeClr val="tx2"/>
                </a:solidFill>
                <a:effectLst/>
                <a:latin typeface="Roboto" panose="02000000000000000000" pitchFamily="2" charset="0"/>
              </a:rPr>
              <a:t> uit Maiduguri, Nigeria</a:t>
            </a:r>
          </a:p>
          <a:p>
            <a:endParaRPr lang="nl-NL" b="1" dirty="0">
              <a:solidFill>
                <a:schemeClr val="tx2"/>
              </a:solidFill>
              <a:latin typeface="Roboto" panose="02000000000000000000" pitchFamily="2" charset="0"/>
            </a:endParaRPr>
          </a:p>
          <a:p>
            <a:r>
              <a:rPr lang="nl-NL" sz="2000" dirty="0">
                <a:solidFill>
                  <a:schemeClr val="tx2"/>
                </a:solidFill>
                <a:latin typeface="Roboto" panose="02000000000000000000" pitchFamily="2" charset="0"/>
              </a:rPr>
              <a:t>Mensen zoals </a:t>
            </a:r>
            <a:r>
              <a:rPr lang="nl-NL" sz="2000" dirty="0" err="1">
                <a:solidFill>
                  <a:schemeClr val="tx2"/>
                </a:solidFill>
                <a:latin typeface="Roboto" panose="02000000000000000000" pitchFamily="2" charset="0"/>
              </a:rPr>
              <a:t>Aisa</a:t>
            </a:r>
            <a:r>
              <a:rPr lang="nl-NL" sz="2000" dirty="0">
                <a:solidFill>
                  <a:schemeClr val="tx2"/>
                </a:solidFill>
                <a:latin typeface="Roboto" panose="02000000000000000000" pitchFamily="2" charset="0"/>
              </a:rPr>
              <a:t> zijn op de vlucht en afhankelijk van wat anderen haar geven. Dagelijks brood is niet vanzelfsprekend. </a:t>
            </a:r>
            <a:endParaRPr lang="nl-NL" sz="2000" i="0" dirty="0">
              <a:solidFill>
                <a:schemeClr val="tx2"/>
              </a:solidFill>
              <a:effectLst/>
              <a:latin typeface="Roboto" panose="02000000000000000000" pitchFamily="2" charset="0"/>
            </a:endParaRPr>
          </a:p>
          <a:p>
            <a:endParaRPr lang="en-US" dirty="0"/>
          </a:p>
        </p:txBody>
      </p:sp>
      <p:sp>
        <p:nvSpPr>
          <p:cNvPr id="5" name="Title 2">
            <a:extLst>
              <a:ext uri="{FF2B5EF4-FFF2-40B4-BE49-F238E27FC236}">
                <a16:creationId xmlns:a16="http://schemas.microsoft.com/office/drawing/2014/main" id="{87C009A6-394A-476D-BB12-D9339AF8C076}"/>
              </a:ext>
            </a:extLst>
          </p:cNvPr>
          <p:cNvSpPr txBox="1">
            <a:spLocks/>
          </p:cNvSpPr>
          <p:nvPr/>
        </p:nvSpPr>
        <p:spPr>
          <a:xfrm>
            <a:off x="522513" y="1041661"/>
            <a:ext cx="7497499" cy="161920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a:solidFill>
                  <a:schemeClr val="bg2"/>
                </a:solidFill>
                <a:latin typeface="Calibri" panose="020F0502020204030204" pitchFamily="34" charset="0"/>
                <a:ea typeface="Roboto" panose="02000000000000000000" pitchFamily="2" charset="0"/>
                <a:cs typeface="Calibri" panose="020F0502020204030204" pitchFamily="34" charset="0"/>
              </a:defRPr>
            </a:lvl1pPr>
          </a:lstStyle>
          <a:p>
            <a:br>
              <a:rPr lang="nl-NL" sz="3200" dirty="0">
                <a:solidFill>
                  <a:schemeClr val="bg1"/>
                </a:solidFill>
                <a:latin typeface="Roboto" panose="02000000000000000000" pitchFamily="2" charset="0"/>
              </a:rPr>
            </a:br>
            <a:r>
              <a:rPr lang="nl-NL" sz="3200" dirty="0">
                <a:solidFill>
                  <a:srgbClr val="FF0000"/>
                </a:solidFill>
                <a:latin typeface="Roboto" panose="02000000000000000000" pitchFamily="2" charset="0"/>
              </a:rPr>
              <a:t>Geef ons heden ons dagelijks brood</a:t>
            </a:r>
          </a:p>
        </p:txBody>
      </p:sp>
      <p:sp>
        <p:nvSpPr>
          <p:cNvPr id="4" name="Picture Placeholder 3">
            <a:extLst>
              <a:ext uri="{FF2B5EF4-FFF2-40B4-BE49-F238E27FC236}">
                <a16:creationId xmlns:a16="http://schemas.microsoft.com/office/drawing/2014/main" id="{8D34E544-8F70-482B-94F9-4EDD959CF826}"/>
              </a:ext>
            </a:extLst>
          </p:cNvPr>
          <p:cNvSpPr>
            <a:spLocks noGrp="1"/>
          </p:cNvSpPr>
          <p:nvPr>
            <p:ph type="pic" sz="quarter" idx="13"/>
          </p:nvPr>
        </p:nvSpPr>
        <p:spPr/>
      </p:sp>
      <p:pic>
        <p:nvPicPr>
          <p:cNvPr id="10" name="Picture Placeholder 9" descr="A person wearing a hat&#10;&#10;Description automatically generated with low confidence">
            <a:extLst>
              <a:ext uri="{FF2B5EF4-FFF2-40B4-BE49-F238E27FC236}">
                <a16:creationId xmlns:a16="http://schemas.microsoft.com/office/drawing/2014/main" id="{B6DFDB23-6A36-4E70-845F-8109385528F7}"/>
              </a:ext>
            </a:extLst>
          </p:cNvPr>
          <p:cNvPicPr>
            <a:picLocks noChangeAspect="1"/>
          </p:cNvPicPr>
          <p:nvPr/>
        </p:nvPicPr>
        <p:blipFill>
          <a:blip r:embed="rId3"/>
          <a:srcRect l="30175" r="30175"/>
          <a:stretch>
            <a:fillRect/>
          </a:stretch>
        </p:blipFill>
        <p:spPr>
          <a:xfrm>
            <a:off x="8115263" y="0"/>
            <a:ext cx="4076735" cy="6858000"/>
          </a:xfrm>
          <a:prstGeom prst="rect">
            <a:avLst/>
          </a:prstGeom>
        </p:spPr>
      </p:pic>
    </p:spTree>
    <p:extLst>
      <p:ext uri="{BB962C8B-B14F-4D97-AF65-F5344CB8AC3E}">
        <p14:creationId xmlns:p14="http://schemas.microsoft.com/office/powerpoint/2010/main" val="3683206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F312AA6B-F8B8-47FD-A5EA-11BB57D0CA90}"/>
              </a:ext>
            </a:extLst>
          </p:cNvPr>
          <p:cNvSpPr>
            <a:spLocks noGrp="1"/>
          </p:cNvSpPr>
          <p:nvPr>
            <p:ph type="subTitle" idx="1"/>
          </p:nvPr>
        </p:nvSpPr>
        <p:spPr>
          <a:xfrm>
            <a:off x="484412" y="2213193"/>
            <a:ext cx="6682628" cy="3155471"/>
          </a:xfrm>
        </p:spPr>
        <p:txBody>
          <a:bodyPr>
            <a:normAutofit fontScale="70000" lnSpcReduction="20000"/>
          </a:bodyPr>
          <a:lstStyle/>
          <a:p>
            <a:endParaRPr lang="en-US" sz="2800" dirty="0">
              <a:latin typeface="Roboto" panose="02000000000000000000" pitchFamily="2" charset="0"/>
            </a:endParaRPr>
          </a:p>
          <a:p>
            <a:r>
              <a:rPr lang="en-US" sz="3800" dirty="0" err="1">
                <a:latin typeface="Roboto" panose="02000000000000000000" pitchFamily="2" charset="0"/>
              </a:rPr>
              <a:t>Wij</a:t>
            </a:r>
            <a:r>
              <a:rPr lang="en-US" sz="3800" dirty="0">
                <a:latin typeface="Roboto" panose="02000000000000000000" pitchFamily="2" charset="0"/>
              </a:rPr>
              <a:t> </a:t>
            </a:r>
            <a:r>
              <a:rPr lang="en-US" sz="3800" dirty="0" err="1">
                <a:latin typeface="Roboto" panose="02000000000000000000" pitchFamily="2" charset="0"/>
              </a:rPr>
              <a:t>helpen</a:t>
            </a:r>
            <a:r>
              <a:rPr lang="en-US" sz="3800" dirty="0">
                <a:latin typeface="Roboto" panose="02000000000000000000" pitchFamily="2" charset="0"/>
              </a:rPr>
              <a:t> </a:t>
            </a:r>
            <a:r>
              <a:rPr lang="en-US" sz="3800" dirty="0" err="1">
                <a:latin typeface="Roboto" panose="02000000000000000000" pitchFamily="2" charset="0"/>
              </a:rPr>
              <a:t>als</a:t>
            </a:r>
            <a:r>
              <a:rPr lang="en-US" sz="3800" dirty="0">
                <a:latin typeface="Roboto" panose="02000000000000000000" pitchFamily="2" charset="0"/>
              </a:rPr>
              <a:t> </a:t>
            </a:r>
            <a:r>
              <a:rPr lang="en-US" sz="3800" dirty="0" err="1">
                <a:latin typeface="Roboto" panose="02000000000000000000" pitchFamily="2" charset="0"/>
              </a:rPr>
              <a:t>kerk</a:t>
            </a:r>
            <a:r>
              <a:rPr lang="en-US" sz="3800" dirty="0">
                <a:latin typeface="Roboto" panose="02000000000000000000" pitchFamily="2" charset="0"/>
              </a:rPr>
              <a:t> </a:t>
            </a:r>
            <a:r>
              <a:rPr lang="en-US" sz="3800" dirty="0" err="1">
                <a:latin typeface="Roboto" panose="02000000000000000000" pitchFamily="2" charset="0"/>
              </a:rPr>
              <a:t>graag</a:t>
            </a:r>
            <a:r>
              <a:rPr lang="en-US" sz="3800" dirty="0">
                <a:latin typeface="Roboto" panose="02000000000000000000" pitchFamily="2" charset="0"/>
              </a:rPr>
              <a:t> mee door </a:t>
            </a:r>
            <a:r>
              <a:rPr lang="en-US" sz="3800" dirty="0" err="1">
                <a:latin typeface="Roboto" panose="02000000000000000000" pitchFamily="2" charset="0"/>
              </a:rPr>
              <a:t>een</a:t>
            </a:r>
            <a:r>
              <a:rPr lang="en-US" sz="3800" dirty="0">
                <a:latin typeface="Roboto" panose="02000000000000000000" pitchFamily="2" charset="0"/>
              </a:rPr>
              <a:t> </a:t>
            </a:r>
            <a:r>
              <a:rPr lang="en-US" sz="3800" dirty="0" err="1">
                <a:latin typeface="Roboto" panose="02000000000000000000" pitchFamily="2" charset="0"/>
              </a:rPr>
              <a:t>bakactie</a:t>
            </a:r>
            <a:r>
              <a:rPr lang="en-US" sz="3800" dirty="0">
                <a:latin typeface="Roboto" panose="02000000000000000000" pitchFamily="2" charset="0"/>
              </a:rPr>
              <a:t> te </a:t>
            </a:r>
            <a:r>
              <a:rPr lang="en-US" sz="3800" dirty="0" err="1">
                <a:latin typeface="Roboto" panose="02000000000000000000" pitchFamily="2" charset="0"/>
              </a:rPr>
              <a:t>houden</a:t>
            </a:r>
            <a:r>
              <a:rPr lang="en-US" sz="3800" dirty="0">
                <a:latin typeface="Roboto" panose="02000000000000000000" pitchFamily="2" charset="0"/>
              </a:rPr>
              <a:t>. Wil je </a:t>
            </a:r>
            <a:r>
              <a:rPr lang="en-US" sz="3800" dirty="0" err="1">
                <a:latin typeface="Roboto" panose="02000000000000000000" pitchFamily="2" charset="0"/>
              </a:rPr>
              <a:t>meer</a:t>
            </a:r>
            <a:r>
              <a:rPr lang="en-US" sz="3800" dirty="0">
                <a:latin typeface="Roboto" panose="02000000000000000000" pitchFamily="2" charset="0"/>
              </a:rPr>
              <a:t> </a:t>
            </a:r>
            <a:r>
              <a:rPr lang="en-US" sz="3800" dirty="0" err="1">
                <a:latin typeface="Roboto" panose="02000000000000000000" pitchFamily="2" charset="0"/>
              </a:rPr>
              <a:t>informatie</a:t>
            </a:r>
            <a:r>
              <a:rPr lang="en-US" sz="3800" dirty="0">
                <a:latin typeface="Roboto" panose="02000000000000000000" pitchFamily="2" charset="0"/>
              </a:rPr>
              <a:t> of </a:t>
            </a:r>
            <a:r>
              <a:rPr lang="en-US" sz="3800" dirty="0" err="1">
                <a:latin typeface="Roboto" panose="02000000000000000000" pitchFamily="2" charset="0"/>
              </a:rPr>
              <a:t>wil</a:t>
            </a:r>
            <a:r>
              <a:rPr lang="en-US" sz="3800" dirty="0">
                <a:latin typeface="Roboto" panose="02000000000000000000" pitchFamily="2" charset="0"/>
              </a:rPr>
              <a:t> je </a:t>
            </a:r>
            <a:r>
              <a:rPr lang="en-US" sz="3800" dirty="0" err="1">
                <a:latin typeface="Roboto" panose="02000000000000000000" pitchFamily="2" charset="0"/>
              </a:rPr>
              <a:t>je</a:t>
            </a:r>
            <a:r>
              <a:rPr lang="en-US" sz="3800" dirty="0">
                <a:latin typeface="Roboto" panose="02000000000000000000" pitchFamily="2" charset="0"/>
              </a:rPr>
              <a:t> </a:t>
            </a:r>
            <a:r>
              <a:rPr lang="en-US" sz="3800" dirty="0" err="1">
                <a:latin typeface="Roboto" panose="02000000000000000000" pitchFamily="2" charset="0"/>
              </a:rPr>
              <a:t>aanmelden</a:t>
            </a:r>
            <a:r>
              <a:rPr lang="en-US" sz="3800" dirty="0">
                <a:latin typeface="Roboto" panose="02000000000000000000" pitchFamily="2" charset="0"/>
              </a:rPr>
              <a:t> </a:t>
            </a:r>
            <a:r>
              <a:rPr lang="en-US" sz="3800" dirty="0" err="1">
                <a:latin typeface="Roboto" panose="02000000000000000000" pitchFamily="2" charset="0"/>
              </a:rPr>
              <a:t>als</a:t>
            </a:r>
            <a:r>
              <a:rPr lang="en-US" sz="3800" dirty="0">
                <a:latin typeface="Roboto" panose="02000000000000000000" pitchFamily="2" charset="0"/>
              </a:rPr>
              <a:t> </a:t>
            </a:r>
            <a:r>
              <a:rPr lang="en-US" sz="3800" dirty="0" err="1">
                <a:latin typeface="Roboto" panose="02000000000000000000" pitchFamily="2" charset="0"/>
              </a:rPr>
              <a:t>bakken</a:t>
            </a:r>
            <a:r>
              <a:rPr lang="en-US" sz="3800" dirty="0">
                <a:latin typeface="Roboto" panose="02000000000000000000" pitchFamily="2" charset="0"/>
              </a:rPr>
              <a:t>? Meld je dan </a:t>
            </a:r>
            <a:r>
              <a:rPr lang="en-US" sz="3800" dirty="0" err="1">
                <a:latin typeface="Roboto" panose="02000000000000000000" pitchFamily="2" charset="0"/>
              </a:rPr>
              <a:t>bij</a:t>
            </a:r>
            <a:r>
              <a:rPr lang="en-US" sz="3800" dirty="0">
                <a:latin typeface="Roboto" panose="02000000000000000000" pitchFamily="2" charset="0"/>
              </a:rPr>
              <a:t> </a:t>
            </a:r>
            <a:r>
              <a:rPr lang="en-US" sz="3800" dirty="0">
                <a:highlight>
                  <a:srgbClr val="FFFF00"/>
                </a:highlight>
                <a:latin typeface="Roboto" panose="02000000000000000000" pitchFamily="2" charset="0"/>
              </a:rPr>
              <a:t>(naam)</a:t>
            </a:r>
          </a:p>
          <a:p>
            <a:endParaRPr lang="en-US" sz="2800" dirty="0">
              <a:latin typeface="Roboto" panose="02000000000000000000" pitchFamily="2" charset="0"/>
            </a:endParaRPr>
          </a:p>
          <a:p>
            <a:r>
              <a:rPr lang="en-US" sz="2800" dirty="0">
                <a:latin typeface="Roboto" panose="02000000000000000000" pitchFamily="2" charset="0"/>
              </a:rPr>
              <a:t>Of </a:t>
            </a:r>
            <a:r>
              <a:rPr lang="en-US" sz="2800" dirty="0" err="1">
                <a:latin typeface="Roboto" panose="02000000000000000000" pitchFamily="2" charset="0"/>
              </a:rPr>
              <a:t>kijk</a:t>
            </a:r>
            <a:r>
              <a:rPr lang="en-US" sz="2800" dirty="0">
                <a:latin typeface="Roboto" panose="02000000000000000000" pitchFamily="2" charset="0"/>
              </a:rPr>
              <a:t> op www.zoa.nl/bakken</a:t>
            </a:r>
          </a:p>
          <a:p>
            <a:endParaRPr lang="en-US" sz="2800" dirty="0"/>
          </a:p>
          <a:p>
            <a:r>
              <a:rPr lang="en-US" sz="2800" b="1" dirty="0">
                <a:latin typeface="Roboto" panose="02000000000000000000" pitchFamily="2" charset="0"/>
              </a:rPr>
              <a:t>Mogen we op u </a:t>
            </a:r>
            <a:r>
              <a:rPr lang="en-US" sz="2800" b="1" dirty="0" err="1">
                <a:latin typeface="Roboto" panose="02000000000000000000" pitchFamily="2" charset="0"/>
              </a:rPr>
              <a:t>rekenen</a:t>
            </a:r>
            <a:r>
              <a:rPr lang="en-US" sz="2800" b="1" dirty="0">
                <a:latin typeface="Roboto" panose="02000000000000000000" pitchFamily="2" charset="0"/>
              </a:rPr>
              <a:t>?</a:t>
            </a:r>
          </a:p>
          <a:p>
            <a:endParaRPr lang="en-US" dirty="0"/>
          </a:p>
        </p:txBody>
      </p:sp>
      <p:sp>
        <p:nvSpPr>
          <p:cNvPr id="5" name="Title 2">
            <a:extLst>
              <a:ext uri="{FF2B5EF4-FFF2-40B4-BE49-F238E27FC236}">
                <a16:creationId xmlns:a16="http://schemas.microsoft.com/office/drawing/2014/main" id="{87C009A6-394A-476D-BB12-D9339AF8C076}"/>
              </a:ext>
            </a:extLst>
          </p:cNvPr>
          <p:cNvSpPr txBox="1">
            <a:spLocks/>
          </p:cNvSpPr>
          <p:nvPr/>
        </p:nvSpPr>
        <p:spPr>
          <a:xfrm>
            <a:off x="484413" y="1362075"/>
            <a:ext cx="7421337" cy="136546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a:solidFill>
                  <a:schemeClr val="bg2"/>
                </a:solidFill>
                <a:latin typeface="Calibri" panose="020F0502020204030204" pitchFamily="34" charset="0"/>
                <a:ea typeface="Roboto" panose="02000000000000000000" pitchFamily="2" charset="0"/>
                <a:cs typeface="Calibri" panose="020F0502020204030204" pitchFamily="34" charset="0"/>
              </a:defRPr>
            </a:lvl1pPr>
          </a:lstStyle>
          <a:p>
            <a:r>
              <a:rPr lang="nl-NL" sz="3600" dirty="0">
                <a:latin typeface="Roboto" panose="02000000000000000000" pitchFamily="2" charset="0"/>
              </a:rPr>
              <a:t>Help mee door te bakken!</a:t>
            </a:r>
          </a:p>
        </p:txBody>
      </p:sp>
      <p:pic>
        <p:nvPicPr>
          <p:cNvPr id="4" name="Picture 3" descr="A picture containing ground, outdoor, child&#10;&#10;Description automatically generated">
            <a:extLst>
              <a:ext uri="{FF2B5EF4-FFF2-40B4-BE49-F238E27FC236}">
                <a16:creationId xmlns:a16="http://schemas.microsoft.com/office/drawing/2014/main" id="{7ED4C25F-88CF-4DAA-866E-4A3AD4A5864A}"/>
              </a:ext>
            </a:extLst>
          </p:cNvPr>
          <p:cNvPicPr>
            <a:picLocks noChangeAspect="1"/>
          </p:cNvPicPr>
          <p:nvPr/>
        </p:nvPicPr>
        <p:blipFill rotWithShape="1">
          <a:blip r:embed="rId3"/>
          <a:srcRect l="37391" r="27567"/>
          <a:stretch/>
        </p:blipFill>
        <p:spPr>
          <a:xfrm>
            <a:off x="8115265" y="0"/>
            <a:ext cx="4076735" cy="6858000"/>
          </a:xfrm>
          <a:prstGeom prst="rect">
            <a:avLst/>
          </a:prstGeom>
        </p:spPr>
      </p:pic>
      <p:pic>
        <p:nvPicPr>
          <p:cNvPr id="3" name="Picture Placeholder 2" descr="A picture containing text&#10;&#10;Description automatically generated">
            <a:extLst>
              <a:ext uri="{FF2B5EF4-FFF2-40B4-BE49-F238E27FC236}">
                <a16:creationId xmlns:a16="http://schemas.microsoft.com/office/drawing/2014/main" id="{619AF1F3-30C8-44A5-A358-07317CF3848C}"/>
              </a:ext>
            </a:extLst>
          </p:cNvPr>
          <p:cNvPicPr>
            <a:picLocks noGrp="1" noChangeAspect="1"/>
          </p:cNvPicPr>
          <p:nvPr>
            <p:ph type="pic" sz="quarter" idx="13"/>
          </p:nvPr>
        </p:nvPicPr>
        <p:blipFill>
          <a:blip r:embed="rId4"/>
          <a:srcRect t="10370" b="10370"/>
          <a:stretch>
            <a:fillRect/>
          </a:stretch>
        </p:blipFill>
        <p:spPr>
          <a:xfrm rot="5400000">
            <a:off x="6724650" y="1390650"/>
            <a:ext cx="6858000" cy="4076700"/>
          </a:xfrm>
        </p:spPr>
      </p:pic>
    </p:spTree>
    <p:extLst>
      <p:ext uri="{BB962C8B-B14F-4D97-AF65-F5344CB8AC3E}">
        <p14:creationId xmlns:p14="http://schemas.microsoft.com/office/powerpoint/2010/main" val="2363675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 ground, outdoor, person&#10;&#10;Description automatically generated">
            <a:extLst>
              <a:ext uri="{FF2B5EF4-FFF2-40B4-BE49-F238E27FC236}">
                <a16:creationId xmlns:a16="http://schemas.microsoft.com/office/drawing/2014/main" id="{DAC44A3A-0BF8-4128-82BD-94F412B6721E}"/>
              </a:ext>
            </a:extLst>
          </p:cNvPr>
          <p:cNvPicPr>
            <a:picLocks noGrp="1" noChangeAspect="1"/>
          </p:cNvPicPr>
          <p:nvPr>
            <p:ph type="pic" sz="quarter" idx="10"/>
          </p:nvPr>
        </p:nvPicPr>
        <p:blipFill>
          <a:blip r:embed="rId2"/>
          <a:srcRect/>
          <a:stretch>
            <a:fillRect/>
          </a:stretch>
        </p:blipFill>
        <p:spPr/>
      </p:pic>
      <p:pic>
        <p:nvPicPr>
          <p:cNvPr id="3" name="Picture 2" descr="Qr code&#10;&#10;Description automatically generated">
            <a:extLst>
              <a:ext uri="{FF2B5EF4-FFF2-40B4-BE49-F238E27FC236}">
                <a16:creationId xmlns:a16="http://schemas.microsoft.com/office/drawing/2014/main" id="{B5EE2AFA-B801-4EE3-88AC-CA3958E72C9C}"/>
              </a:ext>
            </a:extLst>
          </p:cNvPr>
          <p:cNvPicPr>
            <a:picLocks noChangeAspect="1"/>
          </p:cNvPicPr>
          <p:nvPr/>
        </p:nvPicPr>
        <p:blipFill>
          <a:blip r:embed="rId3"/>
          <a:stretch>
            <a:fillRect/>
          </a:stretch>
        </p:blipFill>
        <p:spPr>
          <a:xfrm>
            <a:off x="8791575" y="3429000"/>
            <a:ext cx="2990850" cy="2990850"/>
          </a:xfrm>
          <a:prstGeom prst="rect">
            <a:avLst/>
          </a:prstGeom>
        </p:spPr>
      </p:pic>
    </p:spTree>
    <p:extLst>
      <p:ext uri="{BB962C8B-B14F-4D97-AF65-F5344CB8AC3E}">
        <p14:creationId xmlns:p14="http://schemas.microsoft.com/office/powerpoint/2010/main" val="236577876"/>
      </p:ext>
    </p:extLst>
  </p:cSld>
  <p:clrMapOvr>
    <a:masterClrMapping/>
  </p:clrMapOvr>
</p:sld>
</file>

<file path=ppt/theme/theme1.xml><?xml version="1.0" encoding="utf-8"?>
<a:theme xmlns:a="http://schemas.openxmlformats.org/drawingml/2006/main" name="Kantoorthema">
  <a:themeElements>
    <a:clrScheme name="ZOA">
      <a:dk1>
        <a:srgbClr val="000000"/>
      </a:dk1>
      <a:lt1>
        <a:srgbClr val="FFFFFF"/>
      </a:lt1>
      <a:dk2>
        <a:srgbClr val="000000"/>
      </a:dk2>
      <a:lt2>
        <a:srgbClr val="E3022E"/>
      </a:lt2>
      <a:accent1>
        <a:srgbClr val="E3022E"/>
      </a:accent1>
      <a:accent2>
        <a:srgbClr val="C0E1D7"/>
      </a:accent2>
      <a:accent3>
        <a:srgbClr val="ECE8E1"/>
      </a:accent3>
      <a:accent4>
        <a:srgbClr val="C1C0A3"/>
      </a:accent4>
      <a:accent5>
        <a:srgbClr val="E1F0EC"/>
      </a:accent5>
      <a:accent6>
        <a:srgbClr val="8CB9C7"/>
      </a:accent6>
      <a:hlink>
        <a:srgbClr val="E3022E"/>
      </a:hlink>
      <a:folHlink>
        <a:srgbClr val="3C3C3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18C17E2F-D334-43FE-AA52-B7F5483A9322}" vid="{7DDCFE0F-9E7E-4DB9-896F-99651C6DCC5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7911efd-9df4-4515-bded-976ebb1e9546">
      <UserInfo>
        <DisplayName>Bart de Leeuw - ZOA Netherlands</DisplayName>
        <AccountId>219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2FB60D40A13564AB57D768CA40F26FF" ma:contentTypeVersion="13" ma:contentTypeDescription="Create a new document." ma:contentTypeScope="" ma:versionID="f985b01f3b07be68846d3a7776175832">
  <xsd:schema xmlns:xsd="http://www.w3.org/2001/XMLSchema" xmlns:xs="http://www.w3.org/2001/XMLSchema" xmlns:p="http://schemas.microsoft.com/office/2006/metadata/properties" xmlns:ns2="260bb2ab-be45-4289-b20b-20de15d0b990" xmlns:ns3="e7911efd-9df4-4515-bded-976ebb1e9546" xmlns:ns4="d78eb4aa-28b3-4302-a628-b95c0a23e1de" targetNamespace="http://schemas.microsoft.com/office/2006/metadata/properties" ma:root="true" ma:fieldsID="f213d241f1319d401390c04292d6bb8f" ns2:_="" ns3:_="" ns4:_="">
    <xsd:import namespace="260bb2ab-be45-4289-b20b-20de15d0b990"/>
    <xsd:import namespace="e7911efd-9df4-4515-bded-976ebb1e9546"/>
    <xsd:import namespace="d78eb4aa-28b3-4302-a628-b95c0a23e1d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4: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0bb2ab-be45-4289-b20b-20de15d0b9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911efd-9df4-4515-bded-976ebb1e954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78eb4aa-28b3-4302-a628-b95c0a23e1de" elementFormDefault="qualified">
    <xsd:import namespace="http://schemas.microsoft.com/office/2006/documentManagement/types"/>
    <xsd:import namespace="http://schemas.microsoft.com/office/infopath/2007/PartnerControls"/>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C15E64-D6F7-4150-A475-4ADF9FC23F41}">
  <ds:schemaRefs>
    <ds:schemaRef ds:uri="http://schemas.microsoft.com/sharepoint/v3/contenttype/forms"/>
  </ds:schemaRefs>
</ds:datastoreItem>
</file>

<file path=customXml/itemProps2.xml><?xml version="1.0" encoding="utf-8"?>
<ds:datastoreItem xmlns:ds="http://schemas.openxmlformats.org/officeDocument/2006/customXml" ds:itemID="{7F4B5150-142C-461F-827E-9F98745C5C9E}">
  <ds:schemaRefs>
    <ds:schemaRef ds:uri="http://purl.org/dc/elements/1.1/"/>
    <ds:schemaRef ds:uri="http://schemas.microsoft.com/office/2006/metadata/properties"/>
    <ds:schemaRef ds:uri="http://purl.org/dc/terms/"/>
    <ds:schemaRef ds:uri="http://schemas.openxmlformats.org/package/2006/metadata/core-properties"/>
    <ds:schemaRef ds:uri="009749ac-1b9c-4886-8b27-070fdc19f7ef"/>
    <ds:schemaRef ds:uri="http://schemas.microsoft.com/office/2006/documentManagement/types"/>
    <ds:schemaRef ds:uri="http://schemas.microsoft.com/office/infopath/2007/PartnerControls"/>
    <ds:schemaRef ds:uri="bf3f7f8e-f2b6-4933-899e-b1859820b931"/>
    <ds:schemaRef ds:uri="http://www.w3.org/XML/1998/namespace"/>
    <ds:schemaRef ds:uri="http://purl.org/dc/dcmitype/"/>
    <ds:schemaRef ds:uri="e7911efd-9df4-4515-bded-976ebb1e9546"/>
  </ds:schemaRefs>
</ds:datastoreItem>
</file>

<file path=customXml/itemProps3.xml><?xml version="1.0" encoding="utf-8"?>
<ds:datastoreItem xmlns:ds="http://schemas.openxmlformats.org/officeDocument/2006/customXml" ds:itemID="{69BFD8DD-5D2A-4725-8F1E-EDCCBC6862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0bb2ab-be45-4289-b20b-20de15d0b990"/>
    <ds:schemaRef ds:uri="e7911efd-9df4-4515-bded-976ebb1e9546"/>
    <ds:schemaRef ds:uri="d78eb4aa-28b3-4302-a628-b95c0a23e1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ZOA-powerpoint-template-NEDERLANDS</Template>
  <TotalTime>130</TotalTime>
  <Words>196</Words>
  <Application>Microsoft Office PowerPoint</Application>
  <PresentationFormat>Widescreen</PresentationFormat>
  <Paragraphs>21</Paragraphs>
  <Slides>5</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Roboto</vt:lpstr>
      <vt:lpstr>Kantoorthema</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Lieuwe de Jong - ZOA Netherlands</dc:creator>
  <cp:lastModifiedBy>Sharon Blokhuis - ZOA Netherlands</cp:lastModifiedBy>
  <cp:revision>6</cp:revision>
  <dcterms:created xsi:type="dcterms:W3CDTF">2021-02-23T10:12:22Z</dcterms:created>
  <dcterms:modified xsi:type="dcterms:W3CDTF">2021-12-09T12:21:10Z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0x01010012FB60D40A13564AB57D768CA40F26FF</vt:lpwstr>
  </property>
</Properties>
</file>